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1"/>
  </p:notesMasterIdLst>
  <p:sldIdLst>
    <p:sldId id="268" r:id="rId5"/>
    <p:sldId id="269" r:id="rId6"/>
    <p:sldId id="282" r:id="rId7"/>
    <p:sldId id="280" r:id="rId8"/>
    <p:sldId id="277" r:id="rId9"/>
    <p:sldId id="284" r:id="rId10"/>
    <p:sldId id="281" r:id="rId11"/>
    <p:sldId id="278" r:id="rId12"/>
    <p:sldId id="287" r:id="rId13"/>
    <p:sldId id="289" r:id="rId14"/>
    <p:sldId id="290" r:id="rId15"/>
    <p:sldId id="279" r:id="rId16"/>
    <p:sldId id="288" r:id="rId17"/>
    <p:sldId id="285" r:id="rId18"/>
    <p:sldId id="286" r:id="rId19"/>
    <p:sldId id="29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E57"/>
    <a:srgbClr val="184259"/>
    <a:srgbClr val="9C4E4E"/>
    <a:srgbClr val="700000"/>
    <a:srgbClr val="5E200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2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166CE3-E4B0-4C4C-97EB-B34EBA2E4F31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9D9BF9E-17AE-4E8C-8D09-5E2C683AAAA8}">
      <dgm:prSet phldrT="[Text]"/>
      <dgm:spPr/>
      <dgm:t>
        <a:bodyPr/>
        <a:lstStyle/>
        <a:p>
          <a:r>
            <a:rPr lang="es-MX" u="sng" dirty="0" smtClean="0"/>
            <a:t>Reparación</a:t>
          </a:r>
          <a:endParaRPr lang="es-MX" u="sng" dirty="0"/>
        </a:p>
      </dgm:t>
    </dgm:pt>
    <dgm:pt modelId="{6F4648D1-3F5B-4608-9578-F32B94E4D2BF}" type="parTrans" cxnId="{3481B4EC-39F1-46DA-B1E7-79DCC0D7CB2D}">
      <dgm:prSet/>
      <dgm:spPr/>
      <dgm:t>
        <a:bodyPr/>
        <a:lstStyle/>
        <a:p>
          <a:endParaRPr lang="es-MX"/>
        </a:p>
      </dgm:t>
    </dgm:pt>
    <dgm:pt modelId="{52EAA8C7-07F0-4ACD-B3AE-9F600F2FF5C7}" type="sibTrans" cxnId="{3481B4EC-39F1-46DA-B1E7-79DCC0D7CB2D}">
      <dgm:prSet/>
      <dgm:spPr/>
      <dgm:t>
        <a:bodyPr/>
        <a:lstStyle/>
        <a:p>
          <a:endParaRPr lang="es-MX"/>
        </a:p>
      </dgm:t>
    </dgm:pt>
    <dgm:pt modelId="{6F0C7193-F274-4F66-B4BF-973D09FF87E0}">
      <dgm:prSet phldrT="[Text]"/>
      <dgm:spPr/>
      <dgm:t>
        <a:bodyPr/>
        <a:lstStyle/>
        <a:p>
          <a:r>
            <a:rPr lang="es-MX" dirty="0" smtClean="0"/>
            <a:t>Maquinados</a:t>
          </a:r>
          <a:endParaRPr lang="es-MX" dirty="0"/>
        </a:p>
      </dgm:t>
    </dgm:pt>
    <dgm:pt modelId="{7C488059-20E6-4612-ACDB-436153C07A63}" type="parTrans" cxnId="{250002E0-BC6D-49DF-A859-E6454BCDDA20}">
      <dgm:prSet/>
      <dgm:spPr/>
      <dgm:t>
        <a:bodyPr/>
        <a:lstStyle/>
        <a:p>
          <a:endParaRPr lang="es-MX"/>
        </a:p>
      </dgm:t>
    </dgm:pt>
    <dgm:pt modelId="{0E271347-FDDE-4FA1-9AB3-1422292DCB1F}" type="sibTrans" cxnId="{250002E0-BC6D-49DF-A859-E6454BCDDA20}">
      <dgm:prSet/>
      <dgm:spPr/>
      <dgm:t>
        <a:bodyPr/>
        <a:lstStyle/>
        <a:p>
          <a:endParaRPr lang="es-MX"/>
        </a:p>
      </dgm:t>
    </dgm:pt>
    <dgm:pt modelId="{77EF25E4-019F-4BD1-AD2A-55AF0CBE36E0}">
      <dgm:prSet phldrT="[Text]"/>
      <dgm:spPr/>
      <dgm:t>
        <a:bodyPr/>
        <a:lstStyle/>
        <a:p>
          <a:r>
            <a:rPr lang="es-MX" dirty="0" smtClean="0"/>
            <a:t>Ventas</a:t>
          </a:r>
          <a:endParaRPr lang="es-MX" dirty="0"/>
        </a:p>
      </dgm:t>
    </dgm:pt>
    <dgm:pt modelId="{A5CC587E-084D-4ECA-97DC-8CE232F15E05}" type="parTrans" cxnId="{5D0ABF61-20E5-421A-8DD4-4F61D0DB60B2}">
      <dgm:prSet/>
      <dgm:spPr/>
      <dgm:t>
        <a:bodyPr/>
        <a:lstStyle/>
        <a:p>
          <a:endParaRPr lang="es-MX"/>
        </a:p>
      </dgm:t>
    </dgm:pt>
    <dgm:pt modelId="{1C132C49-BDAE-4536-B2FB-1831B2A1C91A}" type="sibTrans" cxnId="{5D0ABF61-20E5-421A-8DD4-4F61D0DB60B2}">
      <dgm:prSet/>
      <dgm:spPr/>
      <dgm:t>
        <a:bodyPr/>
        <a:lstStyle/>
        <a:p>
          <a:endParaRPr lang="es-MX"/>
        </a:p>
      </dgm:t>
    </dgm:pt>
    <dgm:pt modelId="{F9698395-C59A-4D24-A5E4-17FFA2AE0780}">
      <dgm:prSet phldrT="[Text]"/>
      <dgm:spPr/>
      <dgm:t>
        <a:bodyPr/>
        <a:lstStyle/>
        <a:p>
          <a:r>
            <a:rPr lang="es-MX" dirty="0" smtClean="0"/>
            <a:t>Servicios</a:t>
          </a:r>
          <a:endParaRPr lang="es-MX" dirty="0"/>
        </a:p>
      </dgm:t>
    </dgm:pt>
    <dgm:pt modelId="{E449B3B8-B201-4C7B-B4E7-D6445E666C04}" type="parTrans" cxnId="{88886B4A-8BC8-4732-8577-0BE813C323D2}">
      <dgm:prSet/>
      <dgm:spPr/>
      <dgm:t>
        <a:bodyPr/>
        <a:lstStyle/>
        <a:p>
          <a:endParaRPr lang="es-MX"/>
        </a:p>
      </dgm:t>
    </dgm:pt>
    <dgm:pt modelId="{1C3E28EC-52E7-41B4-8BD1-D87DA74C54A5}" type="sibTrans" cxnId="{88886B4A-8BC8-4732-8577-0BE813C323D2}">
      <dgm:prSet/>
      <dgm:spPr/>
      <dgm:t>
        <a:bodyPr/>
        <a:lstStyle/>
        <a:p>
          <a:endParaRPr lang="es-MX"/>
        </a:p>
      </dgm:t>
    </dgm:pt>
    <dgm:pt modelId="{E44D249C-0D09-4B62-B143-C9DF26B94622}">
      <dgm:prSet phldrT="[Text]"/>
      <dgm:spPr/>
      <dgm:t>
        <a:bodyPr/>
        <a:lstStyle/>
        <a:p>
          <a:r>
            <a:rPr lang="es-MX" dirty="0" smtClean="0"/>
            <a:t>…</a:t>
          </a:r>
          <a:endParaRPr lang="es-MX" dirty="0"/>
        </a:p>
      </dgm:t>
    </dgm:pt>
    <dgm:pt modelId="{942AC6BA-527F-4F89-94F1-D6CB32D58234}" type="parTrans" cxnId="{AC66B9C2-117F-47B4-86EE-959A7B938735}">
      <dgm:prSet/>
      <dgm:spPr/>
      <dgm:t>
        <a:bodyPr/>
        <a:lstStyle/>
        <a:p>
          <a:endParaRPr lang="es-MX"/>
        </a:p>
      </dgm:t>
    </dgm:pt>
    <dgm:pt modelId="{DF9269C9-A9C9-4A39-A2DB-B30E8DF03ECE}" type="sibTrans" cxnId="{AC66B9C2-117F-47B4-86EE-959A7B938735}">
      <dgm:prSet/>
      <dgm:spPr/>
      <dgm:t>
        <a:bodyPr/>
        <a:lstStyle/>
        <a:p>
          <a:endParaRPr lang="es-MX"/>
        </a:p>
      </dgm:t>
    </dgm:pt>
    <dgm:pt modelId="{A9665814-7D4E-45FD-8EF2-688D629EC294}" type="pres">
      <dgm:prSet presAssocID="{2B166CE3-E4B0-4C4C-97EB-B34EBA2E4F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C5442E-9CEF-4634-8AC9-75B2CF9A5FB1}" type="pres">
      <dgm:prSet presAssocID="{99D9BF9E-17AE-4E8C-8D09-5E2C683AAAA8}" presName="node" presStyleLbl="node1" presStyleIdx="0" presStyleCnt="5" custLinFactNeighborY="-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5E0A0F-D359-48A1-AA7D-4E74F54C5DB2}" type="pres">
      <dgm:prSet presAssocID="{52EAA8C7-07F0-4ACD-B3AE-9F600F2FF5C7}" presName="sibTrans" presStyleCnt="0"/>
      <dgm:spPr/>
    </dgm:pt>
    <dgm:pt modelId="{2F79BB22-B13D-4F4F-A049-77A663273C03}" type="pres">
      <dgm:prSet presAssocID="{6F0C7193-F274-4F66-B4BF-973D09FF87E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AD12F-6EB9-40B7-A73B-07ECD89AD7E7}" type="pres">
      <dgm:prSet presAssocID="{0E271347-FDDE-4FA1-9AB3-1422292DCB1F}" presName="sibTrans" presStyleCnt="0"/>
      <dgm:spPr/>
    </dgm:pt>
    <dgm:pt modelId="{B231CB24-FA79-41F0-BC26-312ECD6B128F}" type="pres">
      <dgm:prSet presAssocID="{77EF25E4-019F-4BD1-AD2A-55AF0CBE36E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6F7392-8B9D-4259-BFEB-1257C739A972}" type="pres">
      <dgm:prSet presAssocID="{1C132C49-BDAE-4536-B2FB-1831B2A1C91A}" presName="sibTrans" presStyleCnt="0"/>
      <dgm:spPr/>
    </dgm:pt>
    <dgm:pt modelId="{1A5DBAE9-811B-4320-A30B-76A84B9DC718}" type="pres">
      <dgm:prSet presAssocID="{F9698395-C59A-4D24-A5E4-17FFA2AE078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AEB265-C856-4FD4-AFF6-CE288D99AB56}" type="pres">
      <dgm:prSet presAssocID="{1C3E28EC-52E7-41B4-8BD1-D87DA74C54A5}" presName="sibTrans" presStyleCnt="0"/>
      <dgm:spPr/>
    </dgm:pt>
    <dgm:pt modelId="{F85B8744-2888-4356-999E-FBDCD1011329}" type="pres">
      <dgm:prSet presAssocID="{E44D249C-0D09-4B62-B143-C9DF26B9462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0ABF61-20E5-421A-8DD4-4F61D0DB60B2}" srcId="{2B166CE3-E4B0-4C4C-97EB-B34EBA2E4F31}" destId="{77EF25E4-019F-4BD1-AD2A-55AF0CBE36E0}" srcOrd="2" destOrd="0" parTransId="{A5CC587E-084D-4ECA-97DC-8CE232F15E05}" sibTransId="{1C132C49-BDAE-4536-B2FB-1831B2A1C91A}"/>
    <dgm:cxn modelId="{88886B4A-8BC8-4732-8577-0BE813C323D2}" srcId="{2B166CE3-E4B0-4C4C-97EB-B34EBA2E4F31}" destId="{F9698395-C59A-4D24-A5E4-17FFA2AE0780}" srcOrd="3" destOrd="0" parTransId="{E449B3B8-B201-4C7B-B4E7-D6445E666C04}" sibTransId="{1C3E28EC-52E7-41B4-8BD1-D87DA74C54A5}"/>
    <dgm:cxn modelId="{32549BD1-72E4-4F76-93D2-08544676676B}" type="presOf" srcId="{E44D249C-0D09-4B62-B143-C9DF26B94622}" destId="{F85B8744-2888-4356-999E-FBDCD1011329}" srcOrd="0" destOrd="0" presId="urn:microsoft.com/office/officeart/2005/8/layout/default"/>
    <dgm:cxn modelId="{FFDFE9A0-EBFD-4A95-9A5C-A75D9D24E85A}" type="presOf" srcId="{77EF25E4-019F-4BD1-AD2A-55AF0CBE36E0}" destId="{B231CB24-FA79-41F0-BC26-312ECD6B128F}" srcOrd="0" destOrd="0" presId="urn:microsoft.com/office/officeart/2005/8/layout/default"/>
    <dgm:cxn modelId="{250002E0-BC6D-49DF-A859-E6454BCDDA20}" srcId="{2B166CE3-E4B0-4C4C-97EB-B34EBA2E4F31}" destId="{6F0C7193-F274-4F66-B4BF-973D09FF87E0}" srcOrd="1" destOrd="0" parTransId="{7C488059-20E6-4612-ACDB-436153C07A63}" sibTransId="{0E271347-FDDE-4FA1-9AB3-1422292DCB1F}"/>
    <dgm:cxn modelId="{BC8A6A10-D48C-415D-802B-B6A201C0CB66}" type="presOf" srcId="{2B166CE3-E4B0-4C4C-97EB-B34EBA2E4F31}" destId="{A9665814-7D4E-45FD-8EF2-688D629EC294}" srcOrd="0" destOrd="0" presId="urn:microsoft.com/office/officeart/2005/8/layout/default"/>
    <dgm:cxn modelId="{5851E6A7-2019-4C7C-8DA4-2528BCAE1926}" type="presOf" srcId="{6F0C7193-F274-4F66-B4BF-973D09FF87E0}" destId="{2F79BB22-B13D-4F4F-A049-77A663273C03}" srcOrd="0" destOrd="0" presId="urn:microsoft.com/office/officeart/2005/8/layout/default"/>
    <dgm:cxn modelId="{AC66B9C2-117F-47B4-86EE-959A7B938735}" srcId="{2B166CE3-E4B0-4C4C-97EB-B34EBA2E4F31}" destId="{E44D249C-0D09-4B62-B143-C9DF26B94622}" srcOrd="4" destOrd="0" parTransId="{942AC6BA-527F-4F89-94F1-D6CB32D58234}" sibTransId="{DF9269C9-A9C9-4A39-A2DB-B30E8DF03ECE}"/>
    <dgm:cxn modelId="{906955BD-565F-4EF7-A982-A11BF9466620}" type="presOf" srcId="{99D9BF9E-17AE-4E8C-8D09-5E2C683AAAA8}" destId="{C8C5442E-9CEF-4634-8AC9-75B2CF9A5FB1}" srcOrd="0" destOrd="0" presId="urn:microsoft.com/office/officeart/2005/8/layout/default"/>
    <dgm:cxn modelId="{3481B4EC-39F1-46DA-B1E7-79DCC0D7CB2D}" srcId="{2B166CE3-E4B0-4C4C-97EB-B34EBA2E4F31}" destId="{99D9BF9E-17AE-4E8C-8D09-5E2C683AAAA8}" srcOrd="0" destOrd="0" parTransId="{6F4648D1-3F5B-4608-9578-F32B94E4D2BF}" sibTransId="{52EAA8C7-07F0-4ACD-B3AE-9F600F2FF5C7}"/>
    <dgm:cxn modelId="{925F300D-8A5A-4A57-AA4A-B771A990BEC7}" type="presOf" srcId="{F9698395-C59A-4D24-A5E4-17FFA2AE0780}" destId="{1A5DBAE9-811B-4320-A30B-76A84B9DC718}" srcOrd="0" destOrd="0" presId="urn:microsoft.com/office/officeart/2005/8/layout/default"/>
    <dgm:cxn modelId="{91ED283E-0109-4286-817C-DCFEE1C8506F}" type="presParOf" srcId="{A9665814-7D4E-45FD-8EF2-688D629EC294}" destId="{C8C5442E-9CEF-4634-8AC9-75B2CF9A5FB1}" srcOrd="0" destOrd="0" presId="urn:microsoft.com/office/officeart/2005/8/layout/default"/>
    <dgm:cxn modelId="{732F53C3-2241-44B5-8617-2BD9107674E8}" type="presParOf" srcId="{A9665814-7D4E-45FD-8EF2-688D629EC294}" destId="{8E5E0A0F-D359-48A1-AA7D-4E74F54C5DB2}" srcOrd="1" destOrd="0" presId="urn:microsoft.com/office/officeart/2005/8/layout/default"/>
    <dgm:cxn modelId="{CD165921-30DB-4601-9785-3F5E23FA4ECA}" type="presParOf" srcId="{A9665814-7D4E-45FD-8EF2-688D629EC294}" destId="{2F79BB22-B13D-4F4F-A049-77A663273C03}" srcOrd="2" destOrd="0" presId="urn:microsoft.com/office/officeart/2005/8/layout/default"/>
    <dgm:cxn modelId="{F2F1CB1D-8F55-4EA6-B088-8B2CF7C46419}" type="presParOf" srcId="{A9665814-7D4E-45FD-8EF2-688D629EC294}" destId="{606AD12F-6EB9-40B7-A73B-07ECD89AD7E7}" srcOrd="3" destOrd="0" presId="urn:microsoft.com/office/officeart/2005/8/layout/default"/>
    <dgm:cxn modelId="{D9AB177C-79A1-438B-A7D9-9D11ED0D22DF}" type="presParOf" srcId="{A9665814-7D4E-45FD-8EF2-688D629EC294}" destId="{B231CB24-FA79-41F0-BC26-312ECD6B128F}" srcOrd="4" destOrd="0" presId="urn:microsoft.com/office/officeart/2005/8/layout/default"/>
    <dgm:cxn modelId="{4C75FCEF-86FF-4BA6-B959-8FAFF26BEC5A}" type="presParOf" srcId="{A9665814-7D4E-45FD-8EF2-688D629EC294}" destId="{846F7392-8B9D-4259-BFEB-1257C739A972}" srcOrd="5" destOrd="0" presId="urn:microsoft.com/office/officeart/2005/8/layout/default"/>
    <dgm:cxn modelId="{8E6015F1-579C-41DA-A78E-317E25E97FD5}" type="presParOf" srcId="{A9665814-7D4E-45FD-8EF2-688D629EC294}" destId="{1A5DBAE9-811B-4320-A30B-76A84B9DC718}" srcOrd="6" destOrd="0" presId="urn:microsoft.com/office/officeart/2005/8/layout/default"/>
    <dgm:cxn modelId="{36E1A6B3-9DBA-4FF3-AD39-CB33BC9FFD7F}" type="presParOf" srcId="{A9665814-7D4E-45FD-8EF2-688D629EC294}" destId="{BFAEB265-C856-4FD4-AFF6-CE288D99AB56}" srcOrd="7" destOrd="0" presId="urn:microsoft.com/office/officeart/2005/8/layout/default"/>
    <dgm:cxn modelId="{B513FB98-F5CB-4F2D-BA80-3EFA5E42DB8F}" type="presParOf" srcId="{A9665814-7D4E-45FD-8EF2-688D629EC294}" destId="{F85B8744-2888-4356-999E-FBDCD101132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166CE3-E4B0-4C4C-97EB-B34EBA2E4F31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9D9BF9E-17AE-4E8C-8D09-5E2C683AAAA8}">
      <dgm:prSet phldrT="[Text]"/>
      <dgm:spPr/>
      <dgm:t>
        <a:bodyPr/>
        <a:lstStyle/>
        <a:p>
          <a:r>
            <a:rPr lang="es-MX" u="none" dirty="0" smtClean="0"/>
            <a:t>Por visita</a:t>
          </a:r>
          <a:endParaRPr lang="es-MX" u="none" dirty="0"/>
        </a:p>
      </dgm:t>
    </dgm:pt>
    <dgm:pt modelId="{6F4648D1-3F5B-4608-9578-F32B94E4D2BF}" type="parTrans" cxnId="{3481B4EC-39F1-46DA-B1E7-79DCC0D7CB2D}">
      <dgm:prSet/>
      <dgm:spPr/>
      <dgm:t>
        <a:bodyPr/>
        <a:lstStyle/>
        <a:p>
          <a:endParaRPr lang="es-MX"/>
        </a:p>
      </dgm:t>
    </dgm:pt>
    <dgm:pt modelId="{52EAA8C7-07F0-4ACD-B3AE-9F600F2FF5C7}" type="sibTrans" cxnId="{3481B4EC-39F1-46DA-B1E7-79DCC0D7CB2D}">
      <dgm:prSet/>
      <dgm:spPr/>
      <dgm:t>
        <a:bodyPr/>
        <a:lstStyle/>
        <a:p>
          <a:endParaRPr lang="es-MX"/>
        </a:p>
      </dgm:t>
    </dgm:pt>
    <dgm:pt modelId="{6F0C7193-F274-4F66-B4BF-973D09FF87E0}">
      <dgm:prSet phldrT="[Text]"/>
      <dgm:spPr/>
      <dgm:t>
        <a:bodyPr/>
        <a:lstStyle/>
        <a:p>
          <a:r>
            <a:rPr lang="es-MX" dirty="0" smtClean="0"/>
            <a:t>Estimación de costo (compras)</a:t>
          </a:r>
          <a:endParaRPr lang="es-MX" dirty="0"/>
        </a:p>
      </dgm:t>
    </dgm:pt>
    <dgm:pt modelId="{7C488059-20E6-4612-ACDB-436153C07A63}" type="parTrans" cxnId="{250002E0-BC6D-49DF-A859-E6454BCDDA20}">
      <dgm:prSet/>
      <dgm:spPr/>
      <dgm:t>
        <a:bodyPr/>
        <a:lstStyle/>
        <a:p>
          <a:endParaRPr lang="es-MX"/>
        </a:p>
      </dgm:t>
    </dgm:pt>
    <dgm:pt modelId="{0E271347-FDDE-4FA1-9AB3-1422292DCB1F}" type="sibTrans" cxnId="{250002E0-BC6D-49DF-A859-E6454BCDDA20}">
      <dgm:prSet/>
      <dgm:spPr/>
      <dgm:t>
        <a:bodyPr/>
        <a:lstStyle/>
        <a:p>
          <a:endParaRPr lang="es-MX"/>
        </a:p>
      </dgm:t>
    </dgm:pt>
    <dgm:pt modelId="{F9698395-C59A-4D24-A5E4-17FFA2AE0780}">
      <dgm:prSet phldrT="[Text]"/>
      <dgm:spPr/>
      <dgm:t>
        <a:bodyPr/>
        <a:lstStyle/>
        <a:p>
          <a:r>
            <a:rPr lang="es-MX" dirty="0" smtClean="0"/>
            <a:t>Cotización en proceso  de autorización por gerente </a:t>
          </a:r>
          <a:endParaRPr lang="es-MX" dirty="0"/>
        </a:p>
      </dgm:t>
    </dgm:pt>
    <dgm:pt modelId="{E449B3B8-B201-4C7B-B4E7-D6445E666C04}" type="parTrans" cxnId="{88886B4A-8BC8-4732-8577-0BE813C323D2}">
      <dgm:prSet/>
      <dgm:spPr/>
      <dgm:t>
        <a:bodyPr/>
        <a:lstStyle/>
        <a:p>
          <a:endParaRPr lang="es-MX"/>
        </a:p>
      </dgm:t>
    </dgm:pt>
    <dgm:pt modelId="{1C3E28EC-52E7-41B4-8BD1-D87DA74C54A5}" type="sibTrans" cxnId="{88886B4A-8BC8-4732-8577-0BE813C323D2}">
      <dgm:prSet/>
      <dgm:spPr/>
      <dgm:t>
        <a:bodyPr/>
        <a:lstStyle/>
        <a:p>
          <a:endParaRPr lang="es-MX"/>
        </a:p>
      </dgm:t>
    </dgm:pt>
    <dgm:pt modelId="{E44D249C-0D09-4B62-B143-C9DF26B94622}">
      <dgm:prSet phldrT="[Text]"/>
      <dgm:spPr/>
      <dgm:t>
        <a:bodyPr/>
        <a:lstStyle/>
        <a:p>
          <a:r>
            <a:rPr lang="es-MX" dirty="0" smtClean="0"/>
            <a:t>Cotización autorizadas (por enviar a cliente (administración))</a:t>
          </a:r>
          <a:endParaRPr lang="es-MX" dirty="0"/>
        </a:p>
      </dgm:t>
    </dgm:pt>
    <dgm:pt modelId="{942AC6BA-527F-4F89-94F1-D6CB32D58234}" type="parTrans" cxnId="{AC66B9C2-117F-47B4-86EE-959A7B938735}">
      <dgm:prSet/>
      <dgm:spPr/>
      <dgm:t>
        <a:bodyPr/>
        <a:lstStyle/>
        <a:p>
          <a:endParaRPr lang="es-MX"/>
        </a:p>
      </dgm:t>
    </dgm:pt>
    <dgm:pt modelId="{DF9269C9-A9C9-4A39-A2DB-B30E8DF03ECE}" type="sibTrans" cxnId="{AC66B9C2-117F-47B4-86EE-959A7B938735}">
      <dgm:prSet/>
      <dgm:spPr/>
      <dgm:t>
        <a:bodyPr/>
        <a:lstStyle/>
        <a:p>
          <a:endParaRPr lang="es-MX"/>
        </a:p>
      </dgm:t>
    </dgm:pt>
    <dgm:pt modelId="{889FD640-916C-4414-BDA2-5497F61D35C0}">
      <dgm:prSet phldrT="[Text]"/>
      <dgm:spPr/>
      <dgm:t>
        <a:bodyPr/>
        <a:lstStyle/>
        <a:p>
          <a:r>
            <a:rPr lang="es-MX" dirty="0" smtClean="0"/>
            <a:t>Cotización rechazada</a:t>
          </a:r>
          <a:endParaRPr lang="es-MX" dirty="0"/>
        </a:p>
      </dgm:t>
    </dgm:pt>
    <dgm:pt modelId="{96FDF3FB-A085-4C7F-A9DB-227CE2DD3CA8}" type="parTrans" cxnId="{4C46084A-DFE5-4FAE-BFF9-13C11C198359}">
      <dgm:prSet/>
      <dgm:spPr/>
      <dgm:t>
        <a:bodyPr/>
        <a:lstStyle/>
        <a:p>
          <a:endParaRPr lang="es-MX"/>
        </a:p>
      </dgm:t>
    </dgm:pt>
    <dgm:pt modelId="{2DA526F2-3AEA-427E-B11B-381BB5328D27}" type="sibTrans" cxnId="{4C46084A-DFE5-4FAE-BFF9-13C11C198359}">
      <dgm:prSet/>
      <dgm:spPr/>
      <dgm:t>
        <a:bodyPr/>
        <a:lstStyle/>
        <a:p>
          <a:endParaRPr lang="es-MX"/>
        </a:p>
      </dgm:t>
    </dgm:pt>
    <dgm:pt modelId="{5ECE62F6-6C81-4DDF-85C5-E01F3C538DC6}">
      <dgm:prSet phldrT="[Text]"/>
      <dgm:spPr/>
      <dgm:t>
        <a:bodyPr/>
        <a:lstStyle/>
        <a:p>
          <a:r>
            <a:rPr lang="es-MX" dirty="0" smtClean="0"/>
            <a:t>Cotización enviada (a cliente)</a:t>
          </a:r>
          <a:endParaRPr lang="es-MX" dirty="0"/>
        </a:p>
      </dgm:t>
    </dgm:pt>
    <dgm:pt modelId="{9C60D1D5-5AEA-418E-BA03-6642CB82B587}" type="parTrans" cxnId="{19EA3928-F776-4AF2-BC79-D919A3B46130}">
      <dgm:prSet/>
      <dgm:spPr/>
      <dgm:t>
        <a:bodyPr/>
        <a:lstStyle/>
        <a:p>
          <a:endParaRPr lang="es-MX"/>
        </a:p>
      </dgm:t>
    </dgm:pt>
    <dgm:pt modelId="{021E5A0A-14BC-405D-8ED0-AA00C8979D13}" type="sibTrans" cxnId="{19EA3928-F776-4AF2-BC79-D919A3B46130}">
      <dgm:prSet/>
      <dgm:spPr/>
      <dgm:t>
        <a:bodyPr/>
        <a:lstStyle/>
        <a:p>
          <a:endParaRPr lang="es-MX"/>
        </a:p>
      </dgm:t>
    </dgm:pt>
    <dgm:pt modelId="{D915AB9A-53E3-4D9D-B792-80E3009C40E6}">
      <dgm:prSet phldrT="[Text]"/>
      <dgm:spPr/>
      <dgm:t>
        <a:bodyPr/>
        <a:lstStyle/>
        <a:p>
          <a:r>
            <a:rPr lang="es-MX" dirty="0" smtClean="0"/>
            <a:t>Cotización aprobada (por cliente)</a:t>
          </a:r>
          <a:endParaRPr lang="es-MX" dirty="0"/>
        </a:p>
      </dgm:t>
    </dgm:pt>
    <dgm:pt modelId="{6221D3A4-996D-4335-8FC7-94BBE4BB0FC7}" type="parTrans" cxnId="{8FF64DA9-27E1-4B26-9AA4-5CF44C3098DB}">
      <dgm:prSet/>
      <dgm:spPr/>
      <dgm:t>
        <a:bodyPr/>
        <a:lstStyle/>
        <a:p>
          <a:endParaRPr lang="es-MX"/>
        </a:p>
      </dgm:t>
    </dgm:pt>
    <dgm:pt modelId="{C2CB5081-F1C6-434A-9E3A-4AB219FF67CC}" type="sibTrans" cxnId="{8FF64DA9-27E1-4B26-9AA4-5CF44C3098DB}">
      <dgm:prSet/>
      <dgm:spPr/>
      <dgm:t>
        <a:bodyPr/>
        <a:lstStyle/>
        <a:p>
          <a:endParaRPr lang="es-MX"/>
        </a:p>
      </dgm:t>
    </dgm:pt>
    <dgm:pt modelId="{A9665814-7D4E-45FD-8EF2-688D629EC294}" type="pres">
      <dgm:prSet presAssocID="{2B166CE3-E4B0-4C4C-97EB-B34EBA2E4F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C5442E-9CEF-4634-8AC9-75B2CF9A5FB1}" type="pres">
      <dgm:prSet presAssocID="{99D9BF9E-17AE-4E8C-8D09-5E2C683AAAA8}" presName="node" presStyleLbl="node1" presStyleIdx="0" presStyleCnt="7" custLinFactNeighborY="-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5E0A0F-D359-48A1-AA7D-4E74F54C5DB2}" type="pres">
      <dgm:prSet presAssocID="{52EAA8C7-07F0-4ACD-B3AE-9F600F2FF5C7}" presName="sibTrans" presStyleCnt="0"/>
      <dgm:spPr/>
    </dgm:pt>
    <dgm:pt modelId="{2F79BB22-B13D-4F4F-A049-77A663273C03}" type="pres">
      <dgm:prSet presAssocID="{6F0C7193-F274-4F66-B4BF-973D09FF87E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AD12F-6EB9-40B7-A73B-07ECD89AD7E7}" type="pres">
      <dgm:prSet presAssocID="{0E271347-FDDE-4FA1-9AB3-1422292DCB1F}" presName="sibTrans" presStyleCnt="0"/>
      <dgm:spPr/>
    </dgm:pt>
    <dgm:pt modelId="{1A5DBAE9-811B-4320-A30B-76A84B9DC718}" type="pres">
      <dgm:prSet presAssocID="{F9698395-C59A-4D24-A5E4-17FFA2AE078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AEB265-C856-4FD4-AFF6-CE288D99AB56}" type="pres">
      <dgm:prSet presAssocID="{1C3E28EC-52E7-41B4-8BD1-D87DA74C54A5}" presName="sibTrans" presStyleCnt="0"/>
      <dgm:spPr/>
    </dgm:pt>
    <dgm:pt modelId="{F85B8744-2888-4356-999E-FBDCD1011329}" type="pres">
      <dgm:prSet presAssocID="{E44D249C-0D09-4B62-B143-C9DF26B9462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C119D4-ED3B-4914-B19B-1B853EC08D10}" type="pres">
      <dgm:prSet presAssocID="{DF9269C9-A9C9-4A39-A2DB-B30E8DF03ECE}" presName="sibTrans" presStyleCnt="0"/>
      <dgm:spPr/>
    </dgm:pt>
    <dgm:pt modelId="{C2770203-531E-4C5C-A04C-8E4310C6FB26}" type="pres">
      <dgm:prSet presAssocID="{889FD640-916C-4414-BDA2-5497F61D35C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E25590-4AF1-4C1D-A99D-3A076F3B1984}" type="pres">
      <dgm:prSet presAssocID="{2DA526F2-3AEA-427E-B11B-381BB5328D27}" presName="sibTrans" presStyleCnt="0"/>
      <dgm:spPr/>
    </dgm:pt>
    <dgm:pt modelId="{6AF3E278-8C06-4F73-8D7C-0592417CB4DE}" type="pres">
      <dgm:prSet presAssocID="{5ECE62F6-6C81-4DDF-85C5-E01F3C538DC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EF391-16E6-499A-82CA-27328470B2EB}" type="pres">
      <dgm:prSet presAssocID="{021E5A0A-14BC-405D-8ED0-AA00C8979D13}" presName="sibTrans" presStyleCnt="0"/>
      <dgm:spPr/>
    </dgm:pt>
    <dgm:pt modelId="{DDF15083-9014-4B19-9756-06E41298C9EA}" type="pres">
      <dgm:prSet presAssocID="{D915AB9A-53E3-4D9D-B792-80E3009C40E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886B4A-8BC8-4732-8577-0BE813C323D2}" srcId="{2B166CE3-E4B0-4C4C-97EB-B34EBA2E4F31}" destId="{F9698395-C59A-4D24-A5E4-17FFA2AE0780}" srcOrd="2" destOrd="0" parTransId="{E449B3B8-B201-4C7B-B4E7-D6445E666C04}" sibTransId="{1C3E28EC-52E7-41B4-8BD1-D87DA74C54A5}"/>
    <dgm:cxn modelId="{EA2EFE07-079B-4200-9E6B-50F99546461D}" type="presOf" srcId="{889FD640-916C-4414-BDA2-5497F61D35C0}" destId="{C2770203-531E-4C5C-A04C-8E4310C6FB26}" srcOrd="0" destOrd="0" presId="urn:microsoft.com/office/officeart/2005/8/layout/default"/>
    <dgm:cxn modelId="{74679CEB-56D1-42F5-A766-D87AEBD2BA27}" type="presOf" srcId="{E44D249C-0D09-4B62-B143-C9DF26B94622}" destId="{F85B8744-2888-4356-999E-FBDCD1011329}" srcOrd="0" destOrd="0" presId="urn:microsoft.com/office/officeart/2005/8/layout/default"/>
    <dgm:cxn modelId="{250002E0-BC6D-49DF-A859-E6454BCDDA20}" srcId="{2B166CE3-E4B0-4C4C-97EB-B34EBA2E4F31}" destId="{6F0C7193-F274-4F66-B4BF-973D09FF87E0}" srcOrd="1" destOrd="0" parTransId="{7C488059-20E6-4612-ACDB-436153C07A63}" sibTransId="{0E271347-FDDE-4FA1-9AB3-1422292DCB1F}"/>
    <dgm:cxn modelId="{AC66B9C2-117F-47B4-86EE-959A7B938735}" srcId="{2B166CE3-E4B0-4C4C-97EB-B34EBA2E4F31}" destId="{E44D249C-0D09-4B62-B143-C9DF26B94622}" srcOrd="3" destOrd="0" parTransId="{942AC6BA-527F-4F89-94F1-D6CB32D58234}" sibTransId="{DF9269C9-A9C9-4A39-A2DB-B30E8DF03ECE}"/>
    <dgm:cxn modelId="{19EA3928-F776-4AF2-BC79-D919A3B46130}" srcId="{2B166CE3-E4B0-4C4C-97EB-B34EBA2E4F31}" destId="{5ECE62F6-6C81-4DDF-85C5-E01F3C538DC6}" srcOrd="5" destOrd="0" parTransId="{9C60D1D5-5AEA-418E-BA03-6642CB82B587}" sibTransId="{021E5A0A-14BC-405D-8ED0-AA00C8979D13}"/>
    <dgm:cxn modelId="{4223301C-4B4C-4756-902C-D6B0564F62B2}" type="presOf" srcId="{D915AB9A-53E3-4D9D-B792-80E3009C40E6}" destId="{DDF15083-9014-4B19-9756-06E41298C9EA}" srcOrd="0" destOrd="0" presId="urn:microsoft.com/office/officeart/2005/8/layout/default"/>
    <dgm:cxn modelId="{3481B4EC-39F1-46DA-B1E7-79DCC0D7CB2D}" srcId="{2B166CE3-E4B0-4C4C-97EB-B34EBA2E4F31}" destId="{99D9BF9E-17AE-4E8C-8D09-5E2C683AAAA8}" srcOrd="0" destOrd="0" parTransId="{6F4648D1-3F5B-4608-9578-F32B94E4D2BF}" sibTransId="{52EAA8C7-07F0-4ACD-B3AE-9F600F2FF5C7}"/>
    <dgm:cxn modelId="{F5736F6B-AFC5-4CE3-BACD-AD6B99C0CF15}" type="presOf" srcId="{99D9BF9E-17AE-4E8C-8D09-5E2C683AAAA8}" destId="{C8C5442E-9CEF-4634-8AC9-75B2CF9A5FB1}" srcOrd="0" destOrd="0" presId="urn:microsoft.com/office/officeart/2005/8/layout/default"/>
    <dgm:cxn modelId="{79DD50B5-4DBC-47C9-A45D-744B8CD20E27}" type="presOf" srcId="{6F0C7193-F274-4F66-B4BF-973D09FF87E0}" destId="{2F79BB22-B13D-4F4F-A049-77A663273C03}" srcOrd="0" destOrd="0" presId="urn:microsoft.com/office/officeart/2005/8/layout/default"/>
    <dgm:cxn modelId="{8FF64DA9-27E1-4B26-9AA4-5CF44C3098DB}" srcId="{2B166CE3-E4B0-4C4C-97EB-B34EBA2E4F31}" destId="{D915AB9A-53E3-4D9D-B792-80E3009C40E6}" srcOrd="6" destOrd="0" parTransId="{6221D3A4-996D-4335-8FC7-94BBE4BB0FC7}" sibTransId="{C2CB5081-F1C6-434A-9E3A-4AB219FF67CC}"/>
    <dgm:cxn modelId="{4C46084A-DFE5-4FAE-BFF9-13C11C198359}" srcId="{2B166CE3-E4B0-4C4C-97EB-B34EBA2E4F31}" destId="{889FD640-916C-4414-BDA2-5497F61D35C0}" srcOrd="4" destOrd="0" parTransId="{96FDF3FB-A085-4C7F-A9DB-227CE2DD3CA8}" sibTransId="{2DA526F2-3AEA-427E-B11B-381BB5328D27}"/>
    <dgm:cxn modelId="{92EBFC79-992F-4229-854E-6988BB2E0EBF}" type="presOf" srcId="{5ECE62F6-6C81-4DDF-85C5-E01F3C538DC6}" destId="{6AF3E278-8C06-4F73-8D7C-0592417CB4DE}" srcOrd="0" destOrd="0" presId="urn:microsoft.com/office/officeart/2005/8/layout/default"/>
    <dgm:cxn modelId="{79CC16BD-10E3-415F-999C-EC3247C4FCD4}" type="presOf" srcId="{F9698395-C59A-4D24-A5E4-17FFA2AE0780}" destId="{1A5DBAE9-811B-4320-A30B-76A84B9DC718}" srcOrd="0" destOrd="0" presId="urn:microsoft.com/office/officeart/2005/8/layout/default"/>
    <dgm:cxn modelId="{A3496406-759E-4611-9AC4-330291943D9A}" type="presOf" srcId="{2B166CE3-E4B0-4C4C-97EB-B34EBA2E4F31}" destId="{A9665814-7D4E-45FD-8EF2-688D629EC294}" srcOrd="0" destOrd="0" presId="urn:microsoft.com/office/officeart/2005/8/layout/default"/>
    <dgm:cxn modelId="{3DCCEDBB-88F1-4402-B102-B4B5F69D69B0}" type="presParOf" srcId="{A9665814-7D4E-45FD-8EF2-688D629EC294}" destId="{C8C5442E-9CEF-4634-8AC9-75B2CF9A5FB1}" srcOrd="0" destOrd="0" presId="urn:microsoft.com/office/officeart/2005/8/layout/default"/>
    <dgm:cxn modelId="{DAE89BBC-5D19-46D1-B367-D07A863346BA}" type="presParOf" srcId="{A9665814-7D4E-45FD-8EF2-688D629EC294}" destId="{8E5E0A0F-D359-48A1-AA7D-4E74F54C5DB2}" srcOrd="1" destOrd="0" presId="urn:microsoft.com/office/officeart/2005/8/layout/default"/>
    <dgm:cxn modelId="{4EF8A519-5EF9-4AE0-8E9A-8B6AC06588AE}" type="presParOf" srcId="{A9665814-7D4E-45FD-8EF2-688D629EC294}" destId="{2F79BB22-B13D-4F4F-A049-77A663273C03}" srcOrd="2" destOrd="0" presId="urn:microsoft.com/office/officeart/2005/8/layout/default"/>
    <dgm:cxn modelId="{A6CC6ECB-DA73-4C02-A0D3-4AB2749E21CF}" type="presParOf" srcId="{A9665814-7D4E-45FD-8EF2-688D629EC294}" destId="{606AD12F-6EB9-40B7-A73B-07ECD89AD7E7}" srcOrd="3" destOrd="0" presId="urn:microsoft.com/office/officeart/2005/8/layout/default"/>
    <dgm:cxn modelId="{AFE35108-FD9B-44D1-93B6-81D4E9D2A29D}" type="presParOf" srcId="{A9665814-7D4E-45FD-8EF2-688D629EC294}" destId="{1A5DBAE9-811B-4320-A30B-76A84B9DC718}" srcOrd="4" destOrd="0" presId="urn:microsoft.com/office/officeart/2005/8/layout/default"/>
    <dgm:cxn modelId="{A1F3258E-3084-4ED2-BF62-ACEC4DA37B43}" type="presParOf" srcId="{A9665814-7D4E-45FD-8EF2-688D629EC294}" destId="{BFAEB265-C856-4FD4-AFF6-CE288D99AB56}" srcOrd="5" destOrd="0" presId="urn:microsoft.com/office/officeart/2005/8/layout/default"/>
    <dgm:cxn modelId="{01973819-4FAF-4A9D-8A60-E9884C9ED07B}" type="presParOf" srcId="{A9665814-7D4E-45FD-8EF2-688D629EC294}" destId="{F85B8744-2888-4356-999E-FBDCD1011329}" srcOrd="6" destOrd="0" presId="urn:microsoft.com/office/officeart/2005/8/layout/default"/>
    <dgm:cxn modelId="{26F0D888-4D27-4730-B88A-E07BC9312D36}" type="presParOf" srcId="{A9665814-7D4E-45FD-8EF2-688D629EC294}" destId="{78C119D4-ED3B-4914-B19B-1B853EC08D10}" srcOrd="7" destOrd="0" presId="urn:microsoft.com/office/officeart/2005/8/layout/default"/>
    <dgm:cxn modelId="{B86ED1F2-EAEE-4D75-A016-D95C5A557788}" type="presParOf" srcId="{A9665814-7D4E-45FD-8EF2-688D629EC294}" destId="{C2770203-531E-4C5C-A04C-8E4310C6FB26}" srcOrd="8" destOrd="0" presId="urn:microsoft.com/office/officeart/2005/8/layout/default"/>
    <dgm:cxn modelId="{0EBDFA08-31C7-400D-B6AB-A8F712123369}" type="presParOf" srcId="{A9665814-7D4E-45FD-8EF2-688D629EC294}" destId="{92E25590-4AF1-4C1D-A99D-3A076F3B1984}" srcOrd="9" destOrd="0" presId="urn:microsoft.com/office/officeart/2005/8/layout/default"/>
    <dgm:cxn modelId="{672FEABF-3C4E-42E7-BC4B-4AEADC6612EB}" type="presParOf" srcId="{A9665814-7D4E-45FD-8EF2-688D629EC294}" destId="{6AF3E278-8C06-4F73-8D7C-0592417CB4DE}" srcOrd="10" destOrd="0" presId="urn:microsoft.com/office/officeart/2005/8/layout/default"/>
    <dgm:cxn modelId="{3525B6BB-AEB4-48FD-A401-50696D02E0A1}" type="presParOf" srcId="{A9665814-7D4E-45FD-8EF2-688D629EC294}" destId="{937EF391-16E6-499A-82CA-27328470B2EB}" srcOrd="11" destOrd="0" presId="urn:microsoft.com/office/officeart/2005/8/layout/default"/>
    <dgm:cxn modelId="{5BC02770-B7D6-47B8-82B5-EF84D35502C6}" type="presParOf" srcId="{A9665814-7D4E-45FD-8EF2-688D629EC294}" destId="{DDF15083-9014-4B19-9756-06E41298C9EA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ES" dirty="0" smtClean="0"/>
            <a:t>Creación de solicitud del servicio.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D6991212-76E3-4054-B28F-7429054BC583}">
      <dgm:prSet phldrT="[Text]"/>
      <dgm:spPr/>
      <dgm:t>
        <a:bodyPr/>
        <a:lstStyle/>
        <a:p>
          <a:r>
            <a:rPr lang="es-ES" dirty="0" smtClean="0"/>
            <a:t>Visita a el cliente.</a:t>
          </a:r>
          <a:endParaRPr lang="es-MX" dirty="0"/>
        </a:p>
      </dgm:t>
    </dgm:pt>
    <dgm:pt modelId="{2190FDBC-0049-41FA-8610-A725777720EF}" type="parTrans" cxnId="{8E1A3395-FF1F-40DE-A257-2DA72DFA8C09}">
      <dgm:prSet/>
      <dgm:spPr/>
      <dgm:t>
        <a:bodyPr/>
        <a:lstStyle/>
        <a:p>
          <a:endParaRPr lang="es-MX"/>
        </a:p>
      </dgm:t>
    </dgm:pt>
    <dgm:pt modelId="{0839DDEB-97CC-478B-944D-A0DC4AA11C88}" type="sibTrans" cxnId="{8E1A3395-FF1F-40DE-A257-2DA72DFA8C09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ES" dirty="0" smtClean="0"/>
            <a:t>Traer equipo a revisión (si aplica)</a:t>
          </a:r>
          <a:endParaRPr lang="es-MX" dirty="0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3"/>
      <dgm:spPr/>
    </dgm:pt>
    <dgm:pt modelId="{C1B2F917-1F1D-45C2-A37E-E6B2AA3E4014}" type="pres">
      <dgm:prSet presAssocID="{29B0E0F5-03C2-462D-9170-321199B522D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1CFBAE-58BC-4C30-A444-2D8A5FCE522B}" type="pres">
      <dgm:prSet presAssocID="{D6991212-76E3-4054-B28F-7429054BC583}" presName="Accent2" presStyleCnt="0"/>
      <dgm:spPr/>
    </dgm:pt>
    <dgm:pt modelId="{23498F04-8715-4B47-BE9C-6A5B3C0475E4}" type="pres">
      <dgm:prSet presAssocID="{D6991212-76E3-4054-B28F-7429054BC583}" presName="Accent" presStyleLbl="node1" presStyleIdx="1" presStyleCnt="3"/>
      <dgm:spPr/>
    </dgm:pt>
    <dgm:pt modelId="{231FD829-1502-420F-8B9E-BB00C05FB2AE}" type="pres">
      <dgm:prSet presAssocID="{D6991212-76E3-4054-B28F-7429054BC583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17F42-2803-42E9-9FDE-228D7974A596}" type="pres">
      <dgm:prSet presAssocID="{B36C6E2D-A7C0-42A1-823A-305AD72344EE}" presName="Accent3" presStyleCnt="0"/>
      <dgm:spPr/>
    </dgm:pt>
    <dgm:pt modelId="{00CC8A92-429E-4A67-8BA3-9FE69C99A8DE}" type="pres">
      <dgm:prSet presAssocID="{B36C6E2D-A7C0-42A1-823A-305AD72344EE}" presName="Accent" presStyleLbl="node1" presStyleIdx="2" presStyleCnt="3"/>
      <dgm:spPr/>
    </dgm:pt>
    <dgm:pt modelId="{20DCE13C-C05D-4FCB-AFA1-0A2D3F41F19B}" type="pres">
      <dgm:prSet presAssocID="{B36C6E2D-A7C0-42A1-823A-305AD72344E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C36139-89D8-4102-BF1D-20569AFE3525}" type="presOf" srcId="{29B0E0F5-03C2-462D-9170-321199B522D0}" destId="{C1B2F917-1F1D-45C2-A37E-E6B2AA3E4014}" srcOrd="0" destOrd="0" presId="urn:microsoft.com/office/officeart/2009/layout/CircleArrowProcess"/>
    <dgm:cxn modelId="{8C6B0BF2-422F-465E-BDE3-F2719C62BBAC}" type="presOf" srcId="{D6991212-76E3-4054-B28F-7429054BC583}" destId="{231FD829-1502-420F-8B9E-BB00C05FB2AE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C7A53CDA-78F9-4F01-9639-A141D502C07D}" type="presOf" srcId="{B36C6E2D-A7C0-42A1-823A-305AD72344EE}" destId="{20DCE13C-C05D-4FCB-AFA1-0A2D3F41F19B}" srcOrd="0" destOrd="0" presId="urn:microsoft.com/office/officeart/2009/layout/CircleArrowProcess"/>
    <dgm:cxn modelId="{8E1A3395-FF1F-40DE-A257-2DA72DFA8C09}" srcId="{EEC623A9-FBA4-4FB4-B11B-40AFA4A063A1}" destId="{D6991212-76E3-4054-B28F-7429054BC583}" srcOrd="1" destOrd="0" parTransId="{2190FDBC-0049-41FA-8610-A725777720EF}" sibTransId="{0839DDEB-97CC-478B-944D-A0DC4AA11C88}"/>
    <dgm:cxn modelId="{D3F50228-EB23-4411-9368-F13AE143D959}" srcId="{EEC623A9-FBA4-4FB4-B11B-40AFA4A063A1}" destId="{B36C6E2D-A7C0-42A1-823A-305AD72344EE}" srcOrd="2" destOrd="0" parTransId="{D70FF381-A06A-4DE8-978F-F5BF4157D420}" sibTransId="{8EF5B88F-B7E3-45DA-A015-3520CBA27D82}"/>
    <dgm:cxn modelId="{41E08C05-51D8-4B43-9DB7-557CC2E26CC9}" type="presOf" srcId="{EEC623A9-FBA4-4FB4-B11B-40AFA4A063A1}" destId="{223521EB-0671-48AC-A908-96FE30B1058E}" srcOrd="0" destOrd="0" presId="urn:microsoft.com/office/officeart/2009/layout/CircleArrowProcess"/>
    <dgm:cxn modelId="{7E29FEE1-0E28-4BEB-B80F-0CA2661D0FB7}" type="presParOf" srcId="{223521EB-0671-48AC-A908-96FE30B1058E}" destId="{7F93AE90-A624-4957-B13B-B700CBEC2080}" srcOrd="0" destOrd="0" presId="urn:microsoft.com/office/officeart/2009/layout/CircleArrowProcess"/>
    <dgm:cxn modelId="{30E8D690-8D96-45BF-AD1A-1AD6E5D2937E}" type="presParOf" srcId="{7F93AE90-A624-4957-B13B-B700CBEC2080}" destId="{8476489F-48D1-4C0E-8475-A92AB22B96F0}" srcOrd="0" destOrd="0" presId="urn:microsoft.com/office/officeart/2009/layout/CircleArrowProcess"/>
    <dgm:cxn modelId="{AFBAC35F-08BA-4C38-8167-0CE86B04E0B2}" type="presParOf" srcId="{223521EB-0671-48AC-A908-96FE30B1058E}" destId="{C1B2F917-1F1D-45C2-A37E-E6B2AA3E4014}" srcOrd="1" destOrd="0" presId="urn:microsoft.com/office/officeart/2009/layout/CircleArrowProcess"/>
    <dgm:cxn modelId="{B3AE7BC9-DA19-4827-B3AB-52455D9E60BF}" type="presParOf" srcId="{223521EB-0671-48AC-A908-96FE30B1058E}" destId="{301CFBAE-58BC-4C30-A444-2D8A5FCE522B}" srcOrd="2" destOrd="0" presId="urn:microsoft.com/office/officeart/2009/layout/CircleArrowProcess"/>
    <dgm:cxn modelId="{D6FBB187-FB51-4B08-B476-B6D49A71D1CB}" type="presParOf" srcId="{301CFBAE-58BC-4C30-A444-2D8A5FCE522B}" destId="{23498F04-8715-4B47-BE9C-6A5B3C0475E4}" srcOrd="0" destOrd="0" presId="urn:microsoft.com/office/officeart/2009/layout/CircleArrowProcess"/>
    <dgm:cxn modelId="{14A7A6C4-A9CA-4614-9023-1D4D8F552719}" type="presParOf" srcId="{223521EB-0671-48AC-A908-96FE30B1058E}" destId="{231FD829-1502-420F-8B9E-BB00C05FB2AE}" srcOrd="3" destOrd="0" presId="urn:microsoft.com/office/officeart/2009/layout/CircleArrowProcess"/>
    <dgm:cxn modelId="{52A50B84-CA0A-414C-8BE5-3104F10BF6AE}" type="presParOf" srcId="{223521EB-0671-48AC-A908-96FE30B1058E}" destId="{1D417F42-2803-42E9-9FDE-228D7974A596}" srcOrd="4" destOrd="0" presId="urn:microsoft.com/office/officeart/2009/layout/CircleArrowProcess"/>
    <dgm:cxn modelId="{3E03D02B-A439-480D-9C4D-721BA915033D}" type="presParOf" srcId="{1D417F42-2803-42E9-9FDE-228D7974A596}" destId="{00CC8A92-429E-4A67-8BA3-9FE69C99A8DE}" srcOrd="0" destOrd="0" presId="urn:microsoft.com/office/officeart/2009/layout/CircleArrowProcess"/>
    <dgm:cxn modelId="{82383101-45C8-405C-8606-E0E79490A219}" type="presParOf" srcId="{223521EB-0671-48AC-A908-96FE30B1058E}" destId="{20DCE13C-C05D-4FCB-AFA1-0A2D3F41F1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166CE3-E4B0-4C4C-97EB-B34EBA2E4F31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9D9BF9E-17AE-4E8C-8D09-5E2C683AAAA8}">
      <dgm:prSet phldrT="[Text]"/>
      <dgm:spPr/>
      <dgm:t>
        <a:bodyPr/>
        <a:lstStyle/>
        <a:p>
          <a:r>
            <a:rPr lang="es-MX" u="none" dirty="0" smtClean="0"/>
            <a:t>Equipo</a:t>
          </a:r>
          <a:r>
            <a:rPr lang="es-MX" u="none" baseline="0" dirty="0" smtClean="0"/>
            <a:t> en </a:t>
          </a:r>
          <a:r>
            <a:rPr lang="es-MX" dirty="0" smtClean="0"/>
            <a:t>almacén</a:t>
          </a:r>
          <a:endParaRPr lang="es-MX" u="none" dirty="0"/>
        </a:p>
      </dgm:t>
    </dgm:pt>
    <dgm:pt modelId="{6F4648D1-3F5B-4608-9578-F32B94E4D2BF}" type="parTrans" cxnId="{3481B4EC-39F1-46DA-B1E7-79DCC0D7CB2D}">
      <dgm:prSet/>
      <dgm:spPr/>
      <dgm:t>
        <a:bodyPr/>
        <a:lstStyle/>
        <a:p>
          <a:endParaRPr lang="es-MX"/>
        </a:p>
      </dgm:t>
    </dgm:pt>
    <dgm:pt modelId="{52EAA8C7-07F0-4ACD-B3AE-9F600F2FF5C7}" type="sibTrans" cxnId="{3481B4EC-39F1-46DA-B1E7-79DCC0D7CB2D}">
      <dgm:prSet/>
      <dgm:spPr/>
      <dgm:t>
        <a:bodyPr/>
        <a:lstStyle/>
        <a:p>
          <a:endParaRPr lang="es-MX"/>
        </a:p>
      </dgm:t>
    </dgm:pt>
    <dgm:pt modelId="{6F0C7193-F274-4F66-B4BF-973D09FF87E0}">
      <dgm:prSet phldrT="[Text]"/>
      <dgm:spPr/>
      <dgm:t>
        <a:bodyPr/>
        <a:lstStyle/>
        <a:p>
          <a:r>
            <a:rPr lang="es-MX" dirty="0" smtClean="0"/>
            <a:t>En análisis</a:t>
          </a:r>
          <a:endParaRPr lang="es-MX" dirty="0"/>
        </a:p>
      </dgm:t>
    </dgm:pt>
    <dgm:pt modelId="{7C488059-20E6-4612-ACDB-436153C07A63}" type="parTrans" cxnId="{250002E0-BC6D-49DF-A859-E6454BCDDA20}">
      <dgm:prSet/>
      <dgm:spPr/>
      <dgm:t>
        <a:bodyPr/>
        <a:lstStyle/>
        <a:p>
          <a:endParaRPr lang="es-MX"/>
        </a:p>
      </dgm:t>
    </dgm:pt>
    <dgm:pt modelId="{0E271347-FDDE-4FA1-9AB3-1422292DCB1F}" type="sibTrans" cxnId="{250002E0-BC6D-49DF-A859-E6454BCDDA20}">
      <dgm:prSet/>
      <dgm:spPr/>
      <dgm:t>
        <a:bodyPr/>
        <a:lstStyle/>
        <a:p>
          <a:endParaRPr lang="es-MX"/>
        </a:p>
      </dgm:t>
    </dgm:pt>
    <dgm:pt modelId="{77EF25E4-019F-4BD1-AD2A-55AF0CBE36E0}">
      <dgm:prSet phldrT="[Text]"/>
      <dgm:spPr/>
      <dgm:t>
        <a:bodyPr/>
        <a:lstStyle/>
        <a:p>
          <a:r>
            <a:rPr lang="es-MX" dirty="0" smtClean="0"/>
            <a:t>Analizado </a:t>
          </a:r>
          <a:endParaRPr lang="es-MX" dirty="0"/>
        </a:p>
      </dgm:t>
    </dgm:pt>
    <dgm:pt modelId="{A5CC587E-084D-4ECA-97DC-8CE232F15E05}" type="parTrans" cxnId="{5D0ABF61-20E5-421A-8DD4-4F61D0DB60B2}">
      <dgm:prSet/>
      <dgm:spPr/>
      <dgm:t>
        <a:bodyPr/>
        <a:lstStyle/>
        <a:p>
          <a:endParaRPr lang="es-MX"/>
        </a:p>
      </dgm:t>
    </dgm:pt>
    <dgm:pt modelId="{1C132C49-BDAE-4536-B2FB-1831B2A1C91A}" type="sibTrans" cxnId="{5D0ABF61-20E5-421A-8DD4-4F61D0DB60B2}">
      <dgm:prSet/>
      <dgm:spPr/>
      <dgm:t>
        <a:bodyPr/>
        <a:lstStyle/>
        <a:p>
          <a:endParaRPr lang="es-MX"/>
        </a:p>
      </dgm:t>
    </dgm:pt>
    <dgm:pt modelId="{F9698395-C59A-4D24-A5E4-17FFA2AE0780}">
      <dgm:prSet phldrT="[Text]"/>
      <dgm:spPr/>
      <dgm:t>
        <a:bodyPr/>
        <a:lstStyle/>
        <a:p>
          <a:r>
            <a:rPr lang="es-MX" dirty="0" smtClean="0"/>
            <a:t>Reparado</a:t>
          </a:r>
          <a:endParaRPr lang="es-MX" dirty="0"/>
        </a:p>
      </dgm:t>
    </dgm:pt>
    <dgm:pt modelId="{E449B3B8-B201-4C7B-B4E7-D6445E666C04}" type="parTrans" cxnId="{88886B4A-8BC8-4732-8577-0BE813C323D2}">
      <dgm:prSet/>
      <dgm:spPr/>
      <dgm:t>
        <a:bodyPr/>
        <a:lstStyle/>
        <a:p>
          <a:endParaRPr lang="es-MX"/>
        </a:p>
      </dgm:t>
    </dgm:pt>
    <dgm:pt modelId="{1C3E28EC-52E7-41B4-8BD1-D87DA74C54A5}" type="sibTrans" cxnId="{88886B4A-8BC8-4732-8577-0BE813C323D2}">
      <dgm:prSet/>
      <dgm:spPr/>
      <dgm:t>
        <a:bodyPr/>
        <a:lstStyle/>
        <a:p>
          <a:endParaRPr lang="es-MX"/>
        </a:p>
      </dgm:t>
    </dgm:pt>
    <dgm:pt modelId="{E44D249C-0D09-4B62-B143-C9DF26B94622}">
      <dgm:prSet phldrT="[Text]"/>
      <dgm:spPr/>
      <dgm:t>
        <a:bodyPr/>
        <a:lstStyle/>
        <a:p>
          <a:r>
            <a:rPr lang="es-MX" dirty="0" smtClean="0"/>
            <a:t>Entregado</a:t>
          </a:r>
          <a:endParaRPr lang="es-MX" dirty="0"/>
        </a:p>
      </dgm:t>
    </dgm:pt>
    <dgm:pt modelId="{942AC6BA-527F-4F89-94F1-D6CB32D58234}" type="parTrans" cxnId="{AC66B9C2-117F-47B4-86EE-959A7B938735}">
      <dgm:prSet/>
      <dgm:spPr/>
      <dgm:t>
        <a:bodyPr/>
        <a:lstStyle/>
        <a:p>
          <a:endParaRPr lang="es-MX"/>
        </a:p>
      </dgm:t>
    </dgm:pt>
    <dgm:pt modelId="{DF9269C9-A9C9-4A39-A2DB-B30E8DF03ECE}" type="sibTrans" cxnId="{AC66B9C2-117F-47B4-86EE-959A7B938735}">
      <dgm:prSet/>
      <dgm:spPr/>
      <dgm:t>
        <a:bodyPr/>
        <a:lstStyle/>
        <a:p>
          <a:endParaRPr lang="es-MX"/>
        </a:p>
      </dgm:t>
    </dgm:pt>
    <dgm:pt modelId="{889FD640-916C-4414-BDA2-5497F61D35C0}">
      <dgm:prSet phldrT="[Text]"/>
      <dgm:spPr/>
      <dgm:t>
        <a:bodyPr/>
        <a:lstStyle/>
        <a:p>
          <a:r>
            <a:rPr lang="es-MX" dirty="0" smtClean="0"/>
            <a:t>Sin reparación</a:t>
          </a:r>
          <a:endParaRPr lang="es-MX" dirty="0"/>
        </a:p>
      </dgm:t>
    </dgm:pt>
    <dgm:pt modelId="{96FDF3FB-A085-4C7F-A9DB-227CE2DD3CA8}" type="parTrans" cxnId="{4C46084A-DFE5-4FAE-BFF9-13C11C198359}">
      <dgm:prSet/>
      <dgm:spPr/>
      <dgm:t>
        <a:bodyPr/>
        <a:lstStyle/>
        <a:p>
          <a:endParaRPr lang="es-MX"/>
        </a:p>
      </dgm:t>
    </dgm:pt>
    <dgm:pt modelId="{2DA526F2-3AEA-427E-B11B-381BB5328D27}" type="sibTrans" cxnId="{4C46084A-DFE5-4FAE-BFF9-13C11C198359}">
      <dgm:prSet/>
      <dgm:spPr/>
      <dgm:t>
        <a:bodyPr/>
        <a:lstStyle/>
        <a:p>
          <a:endParaRPr lang="es-MX"/>
        </a:p>
      </dgm:t>
    </dgm:pt>
    <dgm:pt modelId="{5ECE62F6-6C81-4DDF-85C5-E01F3C538DC6}">
      <dgm:prSet phldrT="[Text]"/>
      <dgm:spPr/>
      <dgm:t>
        <a:bodyPr/>
        <a:lstStyle/>
        <a:p>
          <a:r>
            <a:rPr lang="es-MX" dirty="0" smtClean="0"/>
            <a:t>cancelado</a:t>
          </a:r>
          <a:endParaRPr lang="es-MX" dirty="0"/>
        </a:p>
      </dgm:t>
    </dgm:pt>
    <dgm:pt modelId="{9C60D1D5-5AEA-418E-BA03-6642CB82B587}" type="parTrans" cxnId="{19EA3928-F776-4AF2-BC79-D919A3B46130}">
      <dgm:prSet/>
      <dgm:spPr/>
      <dgm:t>
        <a:bodyPr/>
        <a:lstStyle/>
        <a:p>
          <a:endParaRPr lang="es-MX"/>
        </a:p>
      </dgm:t>
    </dgm:pt>
    <dgm:pt modelId="{021E5A0A-14BC-405D-8ED0-AA00C8979D13}" type="sibTrans" cxnId="{19EA3928-F776-4AF2-BC79-D919A3B46130}">
      <dgm:prSet/>
      <dgm:spPr/>
      <dgm:t>
        <a:bodyPr/>
        <a:lstStyle/>
        <a:p>
          <a:endParaRPr lang="es-MX"/>
        </a:p>
      </dgm:t>
    </dgm:pt>
    <dgm:pt modelId="{A9665814-7D4E-45FD-8EF2-688D629EC294}" type="pres">
      <dgm:prSet presAssocID="{2B166CE3-E4B0-4C4C-97EB-B34EBA2E4F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C5442E-9CEF-4634-8AC9-75B2CF9A5FB1}" type="pres">
      <dgm:prSet presAssocID="{99D9BF9E-17AE-4E8C-8D09-5E2C683AAAA8}" presName="node" presStyleLbl="node1" presStyleIdx="0" presStyleCnt="7" custLinFactNeighborY="-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5E0A0F-D359-48A1-AA7D-4E74F54C5DB2}" type="pres">
      <dgm:prSet presAssocID="{52EAA8C7-07F0-4ACD-B3AE-9F600F2FF5C7}" presName="sibTrans" presStyleCnt="0"/>
      <dgm:spPr/>
    </dgm:pt>
    <dgm:pt modelId="{2F79BB22-B13D-4F4F-A049-77A663273C03}" type="pres">
      <dgm:prSet presAssocID="{6F0C7193-F274-4F66-B4BF-973D09FF87E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AD12F-6EB9-40B7-A73B-07ECD89AD7E7}" type="pres">
      <dgm:prSet presAssocID="{0E271347-FDDE-4FA1-9AB3-1422292DCB1F}" presName="sibTrans" presStyleCnt="0"/>
      <dgm:spPr/>
    </dgm:pt>
    <dgm:pt modelId="{B231CB24-FA79-41F0-BC26-312ECD6B128F}" type="pres">
      <dgm:prSet presAssocID="{77EF25E4-019F-4BD1-AD2A-55AF0CBE36E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6F7392-8B9D-4259-BFEB-1257C739A972}" type="pres">
      <dgm:prSet presAssocID="{1C132C49-BDAE-4536-B2FB-1831B2A1C91A}" presName="sibTrans" presStyleCnt="0"/>
      <dgm:spPr/>
    </dgm:pt>
    <dgm:pt modelId="{1A5DBAE9-811B-4320-A30B-76A84B9DC718}" type="pres">
      <dgm:prSet presAssocID="{F9698395-C59A-4D24-A5E4-17FFA2AE078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AEB265-C856-4FD4-AFF6-CE288D99AB56}" type="pres">
      <dgm:prSet presAssocID="{1C3E28EC-52E7-41B4-8BD1-D87DA74C54A5}" presName="sibTrans" presStyleCnt="0"/>
      <dgm:spPr/>
    </dgm:pt>
    <dgm:pt modelId="{F85B8744-2888-4356-999E-FBDCD1011329}" type="pres">
      <dgm:prSet presAssocID="{E44D249C-0D09-4B62-B143-C9DF26B9462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C119D4-ED3B-4914-B19B-1B853EC08D10}" type="pres">
      <dgm:prSet presAssocID="{DF9269C9-A9C9-4A39-A2DB-B30E8DF03ECE}" presName="sibTrans" presStyleCnt="0"/>
      <dgm:spPr/>
    </dgm:pt>
    <dgm:pt modelId="{C2770203-531E-4C5C-A04C-8E4310C6FB26}" type="pres">
      <dgm:prSet presAssocID="{889FD640-916C-4414-BDA2-5497F61D35C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E25590-4AF1-4C1D-A99D-3A076F3B1984}" type="pres">
      <dgm:prSet presAssocID="{2DA526F2-3AEA-427E-B11B-381BB5328D27}" presName="sibTrans" presStyleCnt="0"/>
      <dgm:spPr/>
    </dgm:pt>
    <dgm:pt modelId="{6AF3E278-8C06-4F73-8D7C-0592417CB4DE}" type="pres">
      <dgm:prSet presAssocID="{5ECE62F6-6C81-4DDF-85C5-E01F3C538DC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0ABF61-20E5-421A-8DD4-4F61D0DB60B2}" srcId="{2B166CE3-E4B0-4C4C-97EB-B34EBA2E4F31}" destId="{77EF25E4-019F-4BD1-AD2A-55AF0CBE36E0}" srcOrd="2" destOrd="0" parTransId="{A5CC587E-084D-4ECA-97DC-8CE232F15E05}" sibTransId="{1C132C49-BDAE-4536-B2FB-1831B2A1C91A}"/>
    <dgm:cxn modelId="{63D2EBFD-1442-4C60-944A-49E464295D63}" type="presOf" srcId="{77EF25E4-019F-4BD1-AD2A-55AF0CBE36E0}" destId="{B231CB24-FA79-41F0-BC26-312ECD6B128F}" srcOrd="0" destOrd="0" presId="urn:microsoft.com/office/officeart/2005/8/layout/default"/>
    <dgm:cxn modelId="{88886B4A-8BC8-4732-8577-0BE813C323D2}" srcId="{2B166CE3-E4B0-4C4C-97EB-B34EBA2E4F31}" destId="{F9698395-C59A-4D24-A5E4-17FFA2AE0780}" srcOrd="3" destOrd="0" parTransId="{E449B3B8-B201-4C7B-B4E7-D6445E666C04}" sibTransId="{1C3E28EC-52E7-41B4-8BD1-D87DA74C54A5}"/>
    <dgm:cxn modelId="{8AD7B68C-0569-45D3-95A4-6AD2A936382D}" type="presOf" srcId="{E44D249C-0D09-4B62-B143-C9DF26B94622}" destId="{F85B8744-2888-4356-999E-FBDCD1011329}" srcOrd="0" destOrd="0" presId="urn:microsoft.com/office/officeart/2005/8/layout/default"/>
    <dgm:cxn modelId="{8849B8E0-FF1E-4811-93A6-DAC70AB9448F}" type="presOf" srcId="{2B166CE3-E4B0-4C4C-97EB-B34EBA2E4F31}" destId="{A9665814-7D4E-45FD-8EF2-688D629EC294}" srcOrd="0" destOrd="0" presId="urn:microsoft.com/office/officeart/2005/8/layout/default"/>
    <dgm:cxn modelId="{B23CC958-3D29-481F-BF27-43000E334571}" type="presOf" srcId="{889FD640-916C-4414-BDA2-5497F61D35C0}" destId="{C2770203-531E-4C5C-A04C-8E4310C6FB26}" srcOrd="0" destOrd="0" presId="urn:microsoft.com/office/officeart/2005/8/layout/default"/>
    <dgm:cxn modelId="{250002E0-BC6D-49DF-A859-E6454BCDDA20}" srcId="{2B166CE3-E4B0-4C4C-97EB-B34EBA2E4F31}" destId="{6F0C7193-F274-4F66-B4BF-973D09FF87E0}" srcOrd="1" destOrd="0" parTransId="{7C488059-20E6-4612-ACDB-436153C07A63}" sibTransId="{0E271347-FDDE-4FA1-9AB3-1422292DCB1F}"/>
    <dgm:cxn modelId="{AC66B9C2-117F-47B4-86EE-959A7B938735}" srcId="{2B166CE3-E4B0-4C4C-97EB-B34EBA2E4F31}" destId="{E44D249C-0D09-4B62-B143-C9DF26B94622}" srcOrd="4" destOrd="0" parTransId="{942AC6BA-527F-4F89-94F1-D6CB32D58234}" sibTransId="{DF9269C9-A9C9-4A39-A2DB-B30E8DF03ECE}"/>
    <dgm:cxn modelId="{19EA3928-F776-4AF2-BC79-D919A3B46130}" srcId="{2B166CE3-E4B0-4C4C-97EB-B34EBA2E4F31}" destId="{5ECE62F6-6C81-4DDF-85C5-E01F3C538DC6}" srcOrd="6" destOrd="0" parTransId="{9C60D1D5-5AEA-418E-BA03-6642CB82B587}" sibTransId="{021E5A0A-14BC-405D-8ED0-AA00C8979D13}"/>
    <dgm:cxn modelId="{3481B4EC-39F1-46DA-B1E7-79DCC0D7CB2D}" srcId="{2B166CE3-E4B0-4C4C-97EB-B34EBA2E4F31}" destId="{99D9BF9E-17AE-4E8C-8D09-5E2C683AAAA8}" srcOrd="0" destOrd="0" parTransId="{6F4648D1-3F5B-4608-9578-F32B94E4D2BF}" sibTransId="{52EAA8C7-07F0-4ACD-B3AE-9F600F2FF5C7}"/>
    <dgm:cxn modelId="{1B302122-BE08-48F2-A72B-85FF68E5EA24}" type="presOf" srcId="{99D9BF9E-17AE-4E8C-8D09-5E2C683AAAA8}" destId="{C8C5442E-9CEF-4634-8AC9-75B2CF9A5FB1}" srcOrd="0" destOrd="0" presId="urn:microsoft.com/office/officeart/2005/8/layout/default"/>
    <dgm:cxn modelId="{4C46084A-DFE5-4FAE-BFF9-13C11C198359}" srcId="{2B166CE3-E4B0-4C4C-97EB-B34EBA2E4F31}" destId="{889FD640-916C-4414-BDA2-5497F61D35C0}" srcOrd="5" destOrd="0" parTransId="{96FDF3FB-A085-4C7F-A9DB-227CE2DD3CA8}" sibTransId="{2DA526F2-3AEA-427E-B11B-381BB5328D27}"/>
    <dgm:cxn modelId="{4D8C165A-F888-449B-B935-707F23103121}" type="presOf" srcId="{5ECE62F6-6C81-4DDF-85C5-E01F3C538DC6}" destId="{6AF3E278-8C06-4F73-8D7C-0592417CB4DE}" srcOrd="0" destOrd="0" presId="urn:microsoft.com/office/officeart/2005/8/layout/default"/>
    <dgm:cxn modelId="{5DE03F07-A22D-44B7-A865-8550354F1E33}" type="presOf" srcId="{6F0C7193-F274-4F66-B4BF-973D09FF87E0}" destId="{2F79BB22-B13D-4F4F-A049-77A663273C03}" srcOrd="0" destOrd="0" presId="urn:microsoft.com/office/officeart/2005/8/layout/default"/>
    <dgm:cxn modelId="{1042A7BC-D360-42BF-9FA7-B887E6C6E880}" type="presOf" srcId="{F9698395-C59A-4D24-A5E4-17FFA2AE0780}" destId="{1A5DBAE9-811B-4320-A30B-76A84B9DC718}" srcOrd="0" destOrd="0" presId="urn:microsoft.com/office/officeart/2005/8/layout/default"/>
    <dgm:cxn modelId="{0B2F80E3-5CF2-49CC-8C89-335996A58888}" type="presParOf" srcId="{A9665814-7D4E-45FD-8EF2-688D629EC294}" destId="{C8C5442E-9CEF-4634-8AC9-75B2CF9A5FB1}" srcOrd="0" destOrd="0" presId="urn:microsoft.com/office/officeart/2005/8/layout/default"/>
    <dgm:cxn modelId="{448655D2-0D02-4760-BF3E-CDE5D27ACB25}" type="presParOf" srcId="{A9665814-7D4E-45FD-8EF2-688D629EC294}" destId="{8E5E0A0F-D359-48A1-AA7D-4E74F54C5DB2}" srcOrd="1" destOrd="0" presId="urn:microsoft.com/office/officeart/2005/8/layout/default"/>
    <dgm:cxn modelId="{99CB080D-E690-42B5-86F8-E95073FCC385}" type="presParOf" srcId="{A9665814-7D4E-45FD-8EF2-688D629EC294}" destId="{2F79BB22-B13D-4F4F-A049-77A663273C03}" srcOrd="2" destOrd="0" presId="urn:microsoft.com/office/officeart/2005/8/layout/default"/>
    <dgm:cxn modelId="{1827017F-E7DD-4670-9EBF-CE7AEFBD516D}" type="presParOf" srcId="{A9665814-7D4E-45FD-8EF2-688D629EC294}" destId="{606AD12F-6EB9-40B7-A73B-07ECD89AD7E7}" srcOrd="3" destOrd="0" presId="urn:microsoft.com/office/officeart/2005/8/layout/default"/>
    <dgm:cxn modelId="{DAB639FD-61A2-4DA6-8CC6-947297BC876C}" type="presParOf" srcId="{A9665814-7D4E-45FD-8EF2-688D629EC294}" destId="{B231CB24-FA79-41F0-BC26-312ECD6B128F}" srcOrd="4" destOrd="0" presId="urn:microsoft.com/office/officeart/2005/8/layout/default"/>
    <dgm:cxn modelId="{E8DCDED0-E8AA-4B7A-BC5E-C660099C1A75}" type="presParOf" srcId="{A9665814-7D4E-45FD-8EF2-688D629EC294}" destId="{846F7392-8B9D-4259-BFEB-1257C739A972}" srcOrd="5" destOrd="0" presId="urn:microsoft.com/office/officeart/2005/8/layout/default"/>
    <dgm:cxn modelId="{F466FFBD-31D1-44B7-9E0B-6F20260DA594}" type="presParOf" srcId="{A9665814-7D4E-45FD-8EF2-688D629EC294}" destId="{1A5DBAE9-811B-4320-A30B-76A84B9DC718}" srcOrd="6" destOrd="0" presId="urn:microsoft.com/office/officeart/2005/8/layout/default"/>
    <dgm:cxn modelId="{DE06B303-C959-4744-931E-EDDDDF350BE2}" type="presParOf" srcId="{A9665814-7D4E-45FD-8EF2-688D629EC294}" destId="{BFAEB265-C856-4FD4-AFF6-CE288D99AB56}" srcOrd="7" destOrd="0" presId="urn:microsoft.com/office/officeart/2005/8/layout/default"/>
    <dgm:cxn modelId="{2F17F433-3FCE-4A7B-81D8-5452BF5CA4F0}" type="presParOf" srcId="{A9665814-7D4E-45FD-8EF2-688D629EC294}" destId="{F85B8744-2888-4356-999E-FBDCD1011329}" srcOrd="8" destOrd="0" presId="urn:microsoft.com/office/officeart/2005/8/layout/default"/>
    <dgm:cxn modelId="{E8555D31-EDA4-4CB4-BC5E-CDD404C07545}" type="presParOf" srcId="{A9665814-7D4E-45FD-8EF2-688D629EC294}" destId="{78C119D4-ED3B-4914-B19B-1B853EC08D10}" srcOrd="9" destOrd="0" presId="urn:microsoft.com/office/officeart/2005/8/layout/default"/>
    <dgm:cxn modelId="{AF613C4A-FE78-41E0-84BA-B86597FAA294}" type="presParOf" srcId="{A9665814-7D4E-45FD-8EF2-688D629EC294}" destId="{C2770203-531E-4C5C-A04C-8E4310C6FB26}" srcOrd="10" destOrd="0" presId="urn:microsoft.com/office/officeart/2005/8/layout/default"/>
    <dgm:cxn modelId="{A5491922-08A7-4540-9A48-97EBE1A2A3B3}" type="presParOf" srcId="{A9665814-7D4E-45FD-8EF2-688D629EC294}" destId="{92E25590-4AF1-4C1D-A99D-3A076F3B1984}" srcOrd="11" destOrd="0" presId="urn:microsoft.com/office/officeart/2005/8/layout/default"/>
    <dgm:cxn modelId="{B16FA62F-89F0-40D2-9EBB-02C040501CFD}" type="presParOf" srcId="{A9665814-7D4E-45FD-8EF2-688D629EC294}" destId="{6AF3E278-8C06-4F73-8D7C-0592417CB4D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MX" dirty="0" smtClean="0"/>
            <a:t>Dar entrada a equipo </a:t>
          </a:r>
          <a:r>
            <a:rPr lang="es-MX" smtClean="0"/>
            <a:t>al sistema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ES" dirty="0" smtClean="0"/>
            <a:t>Ligar equipo a folio de solicitud de servicio </a:t>
          </a:r>
          <a:endParaRPr lang="es-MX" dirty="0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2"/>
      <dgm:spPr/>
    </dgm:pt>
    <dgm:pt modelId="{C1B2F917-1F1D-45C2-A37E-E6B2AA3E4014}" type="pres">
      <dgm:prSet presAssocID="{29B0E0F5-03C2-462D-9170-321199B522D0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6AF138-D791-4CB6-BDF4-C2A1FD05CBF8}" type="pres">
      <dgm:prSet presAssocID="{B36C6E2D-A7C0-42A1-823A-305AD72344EE}" presName="Accent2" presStyleCnt="0"/>
      <dgm:spPr/>
    </dgm:pt>
    <dgm:pt modelId="{00CC8A92-429E-4A67-8BA3-9FE69C99A8DE}" type="pres">
      <dgm:prSet presAssocID="{B36C6E2D-A7C0-42A1-823A-305AD72344EE}" presName="Accent" presStyleLbl="node1" presStyleIdx="1" presStyleCnt="2"/>
      <dgm:spPr/>
    </dgm:pt>
    <dgm:pt modelId="{3B2D2E49-8F1C-4993-B58D-AEB5AF1B6ECF}" type="pres">
      <dgm:prSet presAssocID="{B36C6E2D-A7C0-42A1-823A-305AD72344EE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3F50228-EB23-4411-9368-F13AE143D959}" srcId="{EEC623A9-FBA4-4FB4-B11B-40AFA4A063A1}" destId="{B36C6E2D-A7C0-42A1-823A-305AD72344EE}" srcOrd="1" destOrd="0" parTransId="{D70FF381-A06A-4DE8-978F-F5BF4157D420}" sibTransId="{8EF5B88F-B7E3-45DA-A015-3520CBA27D82}"/>
    <dgm:cxn modelId="{D92338A8-1453-4BE5-9FC7-4C25784F8319}" type="presOf" srcId="{29B0E0F5-03C2-462D-9170-321199B522D0}" destId="{C1B2F917-1F1D-45C2-A37E-E6B2AA3E4014}" srcOrd="0" destOrd="0" presId="urn:microsoft.com/office/officeart/2009/layout/CircleArrowProcess"/>
    <dgm:cxn modelId="{07597641-5B59-4CAE-830E-7CE62ADF924D}" type="presOf" srcId="{B36C6E2D-A7C0-42A1-823A-305AD72344EE}" destId="{3B2D2E49-8F1C-4993-B58D-AEB5AF1B6ECF}" srcOrd="0" destOrd="0" presId="urn:microsoft.com/office/officeart/2009/layout/CircleArrowProcess"/>
    <dgm:cxn modelId="{69DF5697-8416-40C6-B87F-3202923BB9A0}" type="presOf" srcId="{EEC623A9-FBA4-4FB4-B11B-40AFA4A063A1}" destId="{223521EB-0671-48AC-A908-96FE30B1058E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03A5D478-1895-40BF-9B7D-58FCF3C6B041}" type="presParOf" srcId="{223521EB-0671-48AC-A908-96FE30B1058E}" destId="{7F93AE90-A624-4957-B13B-B700CBEC2080}" srcOrd="0" destOrd="0" presId="urn:microsoft.com/office/officeart/2009/layout/CircleArrowProcess"/>
    <dgm:cxn modelId="{65E579F8-4B52-488A-ABC7-4D9977AE9CC2}" type="presParOf" srcId="{7F93AE90-A624-4957-B13B-B700CBEC2080}" destId="{8476489F-48D1-4C0E-8475-A92AB22B96F0}" srcOrd="0" destOrd="0" presId="urn:microsoft.com/office/officeart/2009/layout/CircleArrowProcess"/>
    <dgm:cxn modelId="{13D0C504-9E60-487B-A1AD-F5CA0644A168}" type="presParOf" srcId="{223521EB-0671-48AC-A908-96FE30B1058E}" destId="{C1B2F917-1F1D-45C2-A37E-E6B2AA3E4014}" srcOrd="1" destOrd="0" presId="urn:microsoft.com/office/officeart/2009/layout/CircleArrowProcess"/>
    <dgm:cxn modelId="{47246CED-49A9-422F-8EA3-7C53AFFA39EF}" type="presParOf" srcId="{223521EB-0671-48AC-A908-96FE30B1058E}" destId="{966AF138-D791-4CB6-BDF4-C2A1FD05CBF8}" srcOrd="2" destOrd="0" presId="urn:microsoft.com/office/officeart/2009/layout/CircleArrowProcess"/>
    <dgm:cxn modelId="{D6981A7D-1026-4544-8E82-7F5BADD64EC0}" type="presParOf" srcId="{966AF138-D791-4CB6-BDF4-C2A1FD05CBF8}" destId="{00CC8A92-429E-4A67-8BA3-9FE69C99A8DE}" srcOrd="0" destOrd="0" presId="urn:microsoft.com/office/officeart/2009/layout/CircleArrowProcess"/>
    <dgm:cxn modelId="{CF6DB1EE-5142-44BF-AA9D-CE2B693D6BBD}" type="presParOf" srcId="{223521EB-0671-48AC-A908-96FE30B1058E}" destId="{3B2D2E49-8F1C-4993-B58D-AEB5AF1B6ECF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MX" dirty="0" smtClean="0"/>
            <a:t>Elige el equipo que será En análisis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ES" dirty="0" smtClean="0"/>
            <a:t>Elige al técnico quien realizara el análisis</a:t>
          </a:r>
          <a:endParaRPr lang="es-MX" dirty="0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332D6FC4-CB82-409D-813B-B0A1FAC88172}">
      <dgm:prSet phldrT="[Text]"/>
      <dgm:spPr/>
      <dgm:t>
        <a:bodyPr/>
        <a:lstStyle/>
        <a:p>
          <a:r>
            <a:rPr lang="es-MX" dirty="0" smtClean="0"/>
            <a:t>Si se cuenta con instrucciones de mantenimiento, se capturan</a:t>
          </a:r>
          <a:endParaRPr lang="es-MX" dirty="0"/>
        </a:p>
      </dgm:t>
    </dgm:pt>
    <dgm:pt modelId="{10187362-B544-465B-A920-0D5CEA38A3B2}" type="parTrans" cxnId="{DA345A82-60FF-42A0-ABE0-37CDB94B56FF}">
      <dgm:prSet/>
      <dgm:spPr/>
      <dgm:t>
        <a:bodyPr/>
        <a:lstStyle/>
        <a:p>
          <a:endParaRPr lang="es-MX"/>
        </a:p>
      </dgm:t>
    </dgm:pt>
    <dgm:pt modelId="{E648B391-4245-45D6-870D-85058D9189F5}" type="sibTrans" cxnId="{DA345A82-60FF-42A0-ABE0-37CDB94B56FF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3"/>
      <dgm:spPr/>
    </dgm:pt>
    <dgm:pt modelId="{C1B2F917-1F1D-45C2-A37E-E6B2AA3E4014}" type="pres">
      <dgm:prSet presAssocID="{29B0E0F5-03C2-462D-9170-321199B522D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A14D4-1E2D-4EC2-9FA8-237D3EB9E8D8}" type="pres">
      <dgm:prSet presAssocID="{332D6FC4-CB82-409D-813B-B0A1FAC88172}" presName="Accent2" presStyleCnt="0"/>
      <dgm:spPr/>
    </dgm:pt>
    <dgm:pt modelId="{274DBD9C-8043-4363-9574-DCF75A3893F3}" type="pres">
      <dgm:prSet presAssocID="{332D6FC4-CB82-409D-813B-B0A1FAC88172}" presName="Accent" presStyleLbl="node1" presStyleIdx="1" presStyleCnt="3"/>
      <dgm:spPr/>
    </dgm:pt>
    <dgm:pt modelId="{513B4D5D-9E28-4AB3-A658-1CFE76509629}" type="pres">
      <dgm:prSet presAssocID="{332D6FC4-CB82-409D-813B-B0A1FAC8817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17F42-2803-42E9-9FDE-228D7974A596}" type="pres">
      <dgm:prSet presAssocID="{B36C6E2D-A7C0-42A1-823A-305AD72344EE}" presName="Accent3" presStyleCnt="0"/>
      <dgm:spPr/>
    </dgm:pt>
    <dgm:pt modelId="{00CC8A92-429E-4A67-8BA3-9FE69C99A8DE}" type="pres">
      <dgm:prSet presAssocID="{B36C6E2D-A7C0-42A1-823A-305AD72344EE}" presName="Accent" presStyleLbl="node1" presStyleIdx="2" presStyleCnt="3"/>
      <dgm:spPr/>
    </dgm:pt>
    <dgm:pt modelId="{20DCE13C-C05D-4FCB-AFA1-0A2D3F41F19B}" type="pres">
      <dgm:prSet presAssocID="{B36C6E2D-A7C0-42A1-823A-305AD72344E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345A82-60FF-42A0-ABE0-37CDB94B56FF}" srcId="{EEC623A9-FBA4-4FB4-B11B-40AFA4A063A1}" destId="{332D6FC4-CB82-409D-813B-B0A1FAC88172}" srcOrd="1" destOrd="0" parTransId="{10187362-B544-465B-A920-0D5CEA38A3B2}" sibTransId="{E648B391-4245-45D6-870D-85058D9189F5}"/>
    <dgm:cxn modelId="{B94CDEF1-E439-4688-81A6-821ABDACAC5A}" type="presOf" srcId="{B36C6E2D-A7C0-42A1-823A-305AD72344EE}" destId="{20DCE13C-C05D-4FCB-AFA1-0A2D3F41F19B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1251BB64-8882-4CAD-A8B5-C12DD89C3098}" type="presOf" srcId="{EEC623A9-FBA4-4FB4-B11B-40AFA4A063A1}" destId="{223521EB-0671-48AC-A908-96FE30B1058E}" srcOrd="0" destOrd="0" presId="urn:microsoft.com/office/officeart/2009/layout/CircleArrowProcess"/>
    <dgm:cxn modelId="{D3F50228-EB23-4411-9368-F13AE143D959}" srcId="{EEC623A9-FBA4-4FB4-B11B-40AFA4A063A1}" destId="{B36C6E2D-A7C0-42A1-823A-305AD72344EE}" srcOrd="2" destOrd="0" parTransId="{D70FF381-A06A-4DE8-978F-F5BF4157D420}" sibTransId="{8EF5B88F-B7E3-45DA-A015-3520CBA27D82}"/>
    <dgm:cxn modelId="{19944C75-F577-4995-B72C-D08E212CDF02}" type="presOf" srcId="{332D6FC4-CB82-409D-813B-B0A1FAC88172}" destId="{513B4D5D-9E28-4AB3-A658-1CFE76509629}" srcOrd="0" destOrd="0" presId="urn:microsoft.com/office/officeart/2009/layout/CircleArrowProcess"/>
    <dgm:cxn modelId="{9B37205B-FAD0-4D9D-A9F3-47E3B9FF57F9}" type="presOf" srcId="{29B0E0F5-03C2-462D-9170-321199B522D0}" destId="{C1B2F917-1F1D-45C2-A37E-E6B2AA3E4014}" srcOrd="0" destOrd="0" presId="urn:microsoft.com/office/officeart/2009/layout/CircleArrowProcess"/>
    <dgm:cxn modelId="{9AAC720E-A379-4D67-B6AB-A24C415A8A56}" type="presParOf" srcId="{223521EB-0671-48AC-A908-96FE30B1058E}" destId="{7F93AE90-A624-4957-B13B-B700CBEC2080}" srcOrd="0" destOrd="0" presId="urn:microsoft.com/office/officeart/2009/layout/CircleArrowProcess"/>
    <dgm:cxn modelId="{600E9CF4-C3D9-4D87-A29D-BD82D131E9E4}" type="presParOf" srcId="{7F93AE90-A624-4957-B13B-B700CBEC2080}" destId="{8476489F-48D1-4C0E-8475-A92AB22B96F0}" srcOrd="0" destOrd="0" presId="urn:microsoft.com/office/officeart/2009/layout/CircleArrowProcess"/>
    <dgm:cxn modelId="{B6E5D02E-B608-45B5-BFD0-8E6E92F785BF}" type="presParOf" srcId="{223521EB-0671-48AC-A908-96FE30B1058E}" destId="{C1B2F917-1F1D-45C2-A37E-E6B2AA3E4014}" srcOrd="1" destOrd="0" presId="urn:microsoft.com/office/officeart/2009/layout/CircleArrowProcess"/>
    <dgm:cxn modelId="{32328DF8-4D3E-4FC2-AA42-CA390A88A336}" type="presParOf" srcId="{223521EB-0671-48AC-A908-96FE30B1058E}" destId="{262A14D4-1E2D-4EC2-9FA8-237D3EB9E8D8}" srcOrd="2" destOrd="0" presId="urn:microsoft.com/office/officeart/2009/layout/CircleArrowProcess"/>
    <dgm:cxn modelId="{0A31AA1D-2D2C-4D37-8DDE-F999571B13EC}" type="presParOf" srcId="{262A14D4-1E2D-4EC2-9FA8-237D3EB9E8D8}" destId="{274DBD9C-8043-4363-9574-DCF75A3893F3}" srcOrd="0" destOrd="0" presId="urn:microsoft.com/office/officeart/2009/layout/CircleArrowProcess"/>
    <dgm:cxn modelId="{0DD98CD1-6028-4637-A840-F11BFA210A4C}" type="presParOf" srcId="{223521EB-0671-48AC-A908-96FE30B1058E}" destId="{513B4D5D-9E28-4AB3-A658-1CFE76509629}" srcOrd="3" destOrd="0" presId="urn:microsoft.com/office/officeart/2009/layout/CircleArrowProcess"/>
    <dgm:cxn modelId="{8E3348AD-C2E1-4240-84D7-4D66E3F71DD9}" type="presParOf" srcId="{223521EB-0671-48AC-A908-96FE30B1058E}" destId="{1D417F42-2803-42E9-9FDE-228D7974A596}" srcOrd="4" destOrd="0" presId="urn:microsoft.com/office/officeart/2009/layout/CircleArrowProcess"/>
    <dgm:cxn modelId="{9AD62EF9-873D-4AE6-9DB7-B98ECA77E812}" type="presParOf" srcId="{1D417F42-2803-42E9-9FDE-228D7974A596}" destId="{00CC8A92-429E-4A67-8BA3-9FE69C99A8DE}" srcOrd="0" destOrd="0" presId="urn:microsoft.com/office/officeart/2009/layout/CircleArrowProcess"/>
    <dgm:cxn modelId="{02ACA5B0-9599-4F66-A1D5-11676BC640A3}" type="presParOf" srcId="{223521EB-0671-48AC-A908-96FE30B1058E}" destId="{20DCE13C-C05D-4FCB-AFA1-0A2D3F41F1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MX" dirty="0" smtClean="0"/>
            <a:t>Elegir solicitud.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MX" dirty="0" smtClean="0"/>
            <a:t>Adjuntar link.</a:t>
          </a:r>
          <a:endParaRPr lang="es-MX" dirty="0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001A7B68-1243-4B91-9AB1-45E858219C5A}">
      <dgm:prSet phldrT="[Text]"/>
      <dgm:spPr/>
      <dgm:t>
        <a:bodyPr/>
        <a:lstStyle/>
        <a:p>
          <a:r>
            <a:rPr lang="es-MX" dirty="0" smtClean="0"/>
            <a:t>Anexar costo aproximado por reparación.</a:t>
          </a:r>
          <a:endParaRPr lang="es-MX" dirty="0"/>
        </a:p>
      </dgm:t>
    </dgm:pt>
    <dgm:pt modelId="{0FACFA72-3375-42A4-8F2C-440601D67C46}" type="parTrans" cxnId="{1156C2D4-5C0A-44B7-92A5-280DC195B8C3}">
      <dgm:prSet/>
      <dgm:spPr/>
      <dgm:t>
        <a:bodyPr/>
        <a:lstStyle/>
        <a:p>
          <a:endParaRPr lang="es-MX"/>
        </a:p>
      </dgm:t>
    </dgm:pt>
    <dgm:pt modelId="{8C90C2B1-5A45-4C95-9374-61889D022A7F}" type="sibTrans" cxnId="{1156C2D4-5C0A-44B7-92A5-280DC195B8C3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3"/>
      <dgm:spPr/>
    </dgm:pt>
    <dgm:pt modelId="{C1B2F917-1F1D-45C2-A37E-E6B2AA3E4014}" type="pres">
      <dgm:prSet presAssocID="{29B0E0F5-03C2-462D-9170-321199B522D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A3144-5761-42C1-B666-C955928624ED}" type="pres">
      <dgm:prSet presAssocID="{001A7B68-1243-4B91-9AB1-45E858219C5A}" presName="Accent2" presStyleCnt="0"/>
      <dgm:spPr/>
    </dgm:pt>
    <dgm:pt modelId="{C462949D-03B9-46F2-8E62-071492CBA016}" type="pres">
      <dgm:prSet presAssocID="{001A7B68-1243-4B91-9AB1-45E858219C5A}" presName="Accent" presStyleLbl="node1" presStyleIdx="1" presStyleCnt="3"/>
      <dgm:spPr/>
    </dgm:pt>
    <dgm:pt modelId="{47EF379B-F338-4ED2-9AD8-1548218BA6B2}" type="pres">
      <dgm:prSet presAssocID="{001A7B68-1243-4B91-9AB1-45E858219C5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17F42-2803-42E9-9FDE-228D7974A596}" type="pres">
      <dgm:prSet presAssocID="{B36C6E2D-A7C0-42A1-823A-305AD72344EE}" presName="Accent3" presStyleCnt="0"/>
      <dgm:spPr/>
    </dgm:pt>
    <dgm:pt modelId="{00CC8A92-429E-4A67-8BA3-9FE69C99A8DE}" type="pres">
      <dgm:prSet presAssocID="{B36C6E2D-A7C0-42A1-823A-305AD72344EE}" presName="Accent" presStyleLbl="node1" presStyleIdx="2" presStyleCnt="3"/>
      <dgm:spPr/>
    </dgm:pt>
    <dgm:pt modelId="{20DCE13C-C05D-4FCB-AFA1-0A2D3F41F19B}" type="pres">
      <dgm:prSet presAssocID="{B36C6E2D-A7C0-42A1-823A-305AD72344E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527F399-503E-4073-9438-D075AF5894D8}" type="presOf" srcId="{001A7B68-1243-4B91-9AB1-45E858219C5A}" destId="{47EF379B-F338-4ED2-9AD8-1548218BA6B2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D3F50228-EB23-4411-9368-F13AE143D959}" srcId="{EEC623A9-FBA4-4FB4-B11B-40AFA4A063A1}" destId="{B36C6E2D-A7C0-42A1-823A-305AD72344EE}" srcOrd="2" destOrd="0" parTransId="{D70FF381-A06A-4DE8-978F-F5BF4157D420}" sibTransId="{8EF5B88F-B7E3-45DA-A015-3520CBA27D82}"/>
    <dgm:cxn modelId="{BEFA9778-D3B8-4584-ADFE-EEFDDE5EEED9}" type="presOf" srcId="{B36C6E2D-A7C0-42A1-823A-305AD72344EE}" destId="{20DCE13C-C05D-4FCB-AFA1-0A2D3F41F19B}" srcOrd="0" destOrd="0" presId="urn:microsoft.com/office/officeart/2009/layout/CircleArrowProcess"/>
    <dgm:cxn modelId="{1156C2D4-5C0A-44B7-92A5-280DC195B8C3}" srcId="{EEC623A9-FBA4-4FB4-B11B-40AFA4A063A1}" destId="{001A7B68-1243-4B91-9AB1-45E858219C5A}" srcOrd="1" destOrd="0" parTransId="{0FACFA72-3375-42A4-8F2C-440601D67C46}" sibTransId="{8C90C2B1-5A45-4C95-9374-61889D022A7F}"/>
    <dgm:cxn modelId="{2EB483F5-5B97-4531-872C-365B986C599C}" type="presOf" srcId="{EEC623A9-FBA4-4FB4-B11B-40AFA4A063A1}" destId="{223521EB-0671-48AC-A908-96FE30B1058E}" srcOrd="0" destOrd="0" presId="urn:microsoft.com/office/officeart/2009/layout/CircleArrowProcess"/>
    <dgm:cxn modelId="{5F5B8D46-B70D-4B46-BE48-359A56A65620}" type="presOf" srcId="{29B0E0F5-03C2-462D-9170-321199B522D0}" destId="{C1B2F917-1F1D-45C2-A37E-E6B2AA3E4014}" srcOrd="0" destOrd="0" presId="urn:microsoft.com/office/officeart/2009/layout/CircleArrowProcess"/>
    <dgm:cxn modelId="{58908DFB-396A-49D1-ADCC-B35492D775C5}" type="presParOf" srcId="{223521EB-0671-48AC-A908-96FE30B1058E}" destId="{7F93AE90-A624-4957-B13B-B700CBEC2080}" srcOrd="0" destOrd="0" presId="urn:microsoft.com/office/officeart/2009/layout/CircleArrowProcess"/>
    <dgm:cxn modelId="{B5ABE798-DA67-443C-9526-4E1ABE19F182}" type="presParOf" srcId="{7F93AE90-A624-4957-B13B-B700CBEC2080}" destId="{8476489F-48D1-4C0E-8475-A92AB22B96F0}" srcOrd="0" destOrd="0" presId="urn:microsoft.com/office/officeart/2009/layout/CircleArrowProcess"/>
    <dgm:cxn modelId="{9FB97B71-9A56-47D1-9AA8-DCAEDE8043B8}" type="presParOf" srcId="{223521EB-0671-48AC-A908-96FE30B1058E}" destId="{C1B2F917-1F1D-45C2-A37E-E6B2AA3E4014}" srcOrd="1" destOrd="0" presId="urn:microsoft.com/office/officeart/2009/layout/CircleArrowProcess"/>
    <dgm:cxn modelId="{09B350EF-4713-4741-8168-E2A22E204F77}" type="presParOf" srcId="{223521EB-0671-48AC-A908-96FE30B1058E}" destId="{EEAA3144-5761-42C1-B666-C955928624ED}" srcOrd="2" destOrd="0" presId="urn:microsoft.com/office/officeart/2009/layout/CircleArrowProcess"/>
    <dgm:cxn modelId="{54105105-1B92-46E6-8930-9BF4848F23EA}" type="presParOf" srcId="{EEAA3144-5761-42C1-B666-C955928624ED}" destId="{C462949D-03B9-46F2-8E62-071492CBA016}" srcOrd="0" destOrd="0" presId="urn:microsoft.com/office/officeart/2009/layout/CircleArrowProcess"/>
    <dgm:cxn modelId="{D1E498BC-B151-49B1-8949-6DC10B81DDB9}" type="presParOf" srcId="{223521EB-0671-48AC-A908-96FE30B1058E}" destId="{47EF379B-F338-4ED2-9AD8-1548218BA6B2}" srcOrd="3" destOrd="0" presId="urn:microsoft.com/office/officeart/2009/layout/CircleArrowProcess"/>
    <dgm:cxn modelId="{2AF1A73A-2CB3-4049-96DF-3CBD467B1B95}" type="presParOf" srcId="{223521EB-0671-48AC-A908-96FE30B1058E}" destId="{1D417F42-2803-42E9-9FDE-228D7974A596}" srcOrd="4" destOrd="0" presId="urn:microsoft.com/office/officeart/2009/layout/CircleArrowProcess"/>
    <dgm:cxn modelId="{6A78CC37-985E-404D-A0C5-00844465CB17}" type="presParOf" srcId="{1D417F42-2803-42E9-9FDE-228D7974A596}" destId="{00CC8A92-429E-4A67-8BA3-9FE69C99A8DE}" srcOrd="0" destOrd="0" presId="urn:microsoft.com/office/officeart/2009/layout/CircleArrowProcess"/>
    <dgm:cxn modelId="{F00B3FCF-73BB-4A0E-BAA5-6B3262459F84}" type="presParOf" srcId="{223521EB-0671-48AC-A908-96FE30B1058E}" destId="{20DCE13C-C05D-4FCB-AFA1-0A2D3F41F1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MX" dirty="0" smtClean="0"/>
            <a:t>Evalúa el costo de cotización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MX" dirty="0" smtClean="0"/>
            <a:t>Envía la cotización a administración / o rechaza cotización</a:t>
          </a:r>
          <a:endParaRPr lang="es-MX" dirty="0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001A7B68-1243-4B91-9AB1-45E858219C5A}">
      <dgm:prSet phldrT="[Text]"/>
      <dgm:spPr/>
      <dgm:t>
        <a:bodyPr/>
        <a:lstStyle/>
        <a:p>
          <a:r>
            <a:rPr lang="es-MX" dirty="0" smtClean="0"/>
            <a:t>Coloca un descuento a la cotización (opcional)</a:t>
          </a:r>
          <a:endParaRPr lang="es-MX" dirty="0"/>
        </a:p>
      </dgm:t>
    </dgm:pt>
    <dgm:pt modelId="{0FACFA72-3375-42A4-8F2C-440601D67C46}" type="parTrans" cxnId="{1156C2D4-5C0A-44B7-92A5-280DC195B8C3}">
      <dgm:prSet/>
      <dgm:spPr/>
      <dgm:t>
        <a:bodyPr/>
        <a:lstStyle/>
        <a:p>
          <a:endParaRPr lang="es-MX"/>
        </a:p>
      </dgm:t>
    </dgm:pt>
    <dgm:pt modelId="{8C90C2B1-5A45-4C95-9374-61889D022A7F}" type="sibTrans" cxnId="{1156C2D4-5C0A-44B7-92A5-280DC195B8C3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3"/>
      <dgm:spPr/>
    </dgm:pt>
    <dgm:pt modelId="{C1B2F917-1F1D-45C2-A37E-E6B2AA3E4014}" type="pres">
      <dgm:prSet presAssocID="{29B0E0F5-03C2-462D-9170-321199B522D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A3144-5761-42C1-B666-C955928624ED}" type="pres">
      <dgm:prSet presAssocID="{001A7B68-1243-4B91-9AB1-45E858219C5A}" presName="Accent2" presStyleCnt="0"/>
      <dgm:spPr/>
    </dgm:pt>
    <dgm:pt modelId="{C462949D-03B9-46F2-8E62-071492CBA016}" type="pres">
      <dgm:prSet presAssocID="{001A7B68-1243-4B91-9AB1-45E858219C5A}" presName="Accent" presStyleLbl="node1" presStyleIdx="1" presStyleCnt="3"/>
      <dgm:spPr/>
    </dgm:pt>
    <dgm:pt modelId="{47EF379B-F338-4ED2-9AD8-1548218BA6B2}" type="pres">
      <dgm:prSet presAssocID="{001A7B68-1243-4B91-9AB1-45E858219C5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17F42-2803-42E9-9FDE-228D7974A596}" type="pres">
      <dgm:prSet presAssocID="{B36C6E2D-A7C0-42A1-823A-305AD72344EE}" presName="Accent3" presStyleCnt="0"/>
      <dgm:spPr/>
    </dgm:pt>
    <dgm:pt modelId="{00CC8A92-429E-4A67-8BA3-9FE69C99A8DE}" type="pres">
      <dgm:prSet presAssocID="{B36C6E2D-A7C0-42A1-823A-305AD72344EE}" presName="Accent" presStyleLbl="node1" presStyleIdx="2" presStyleCnt="3"/>
      <dgm:spPr/>
    </dgm:pt>
    <dgm:pt modelId="{20DCE13C-C05D-4FCB-AFA1-0A2D3F41F19B}" type="pres">
      <dgm:prSet presAssocID="{B36C6E2D-A7C0-42A1-823A-305AD72344E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AD2CA0-D9E0-4F8B-8812-CD1C11C87EEF}" type="presOf" srcId="{EEC623A9-FBA4-4FB4-B11B-40AFA4A063A1}" destId="{223521EB-0671-48AC-A908-96FE30B1058E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60A77322-3CEF-4FD5-9155-EC55FEFC1767}" type="presOf" srcId="{B36C6E2D-A7C0-42A1-823A-305AD72344EE}" destId="{20DCE13C-C05D-4FCB-AFA1-0A2D3F41F19B}" srcOrd="0" destOrd="0" presId="urn:microsoft.com/office/officeart/2009/layout/CircleArrowProcess"/>
    <dgm:cxn modelId="{E8E5B64B-E37F-420F-B296-7AD087882EA4}" type="presOf" srcId="{29B0E0F5-03C2-462D-9170-321199B522D0}" destId="{C1B2F917-1F1D-45C2-A37E-E6B2AA3E4014}" srcOrd="0" destOrd="0" presId="urn:microsoft.com/office/officeart/2009/layout/CircleArrowProcess"/>
    <dgm:cxn modelId="{8B9B6651-9443-4428-82D5-A0A8CB6B44EB}" type="presOf" srcId="{001A7B68-1243-4B91-9AB1-45E858219C5A}" destId="{47EF379B-F338-4ED2-9AD8-1548218BA6B2}" srcOrd="0" destOrd="0" presId="urn:microsoft.com/office/officeart/2009/layout/CircleArrowProcess"/>
    <dgm:cxn modelId="{1156C2D4-5C0A-44B7-92A5-280DC195B8C3}" srcId="{EEC623A9-FBA4-4FB4-B11B-40AFA4A063A1}" destId="{001A7B68-1243-4B91-9AB1-45E858219C5A}" srcOrd="1" destOrd="0" parTransId="{0FACFA72-3375-42A4-8F2C-440601D67C46}" sibTransId="{8C90C2B1-5A45-4C95-9374-61889D022A7F}"/>
    <dgm:cxn modelId="{D3F50228-EB23-4411-9368-F13AE143D959}" srcId="{EEC623A9-FBA4-4FB4-B11B-40AFA4A063A1}" destId="{B36C6E2D-A7C0-42A1-823A-305AD72344EE}" srcOrd="2" destOrd="0" parTransId="{D70FF381-A06A-4DE8-978F-F5BF4157D420}" sibTransId="{8EF5B88F-B7E3-45DA-A015-3520CBA27D82}"/>
    <dgm:cxn modelId="{38418452-36BD-40BE-A630-1C5DE056488C}" type="presParOf" srcId="{223521EB-0671-48AC-A908-96FE30B1058E}" destId="{7F93AE90-A624-4957-B13B-B700CBEC2080}" srcOrd="0" destOrd="0" presId="urn:microsoft.com/office/officeart/2009/layout/CircleArrowProcess"/>
    <dgm:cxn modelId="{C2791D3B-1C8C-42A7-9F30-47FA09A51221}" type="presParOf" srcId="{7F93AE90-A624-4957-B13B-B700CBEC2080}" destId="{8476489F-48D1-4C0E-8475-A92AB22B96F0}" srcOrd="0" destOrd="0" presId="urn:microsoft.com/office/officeart/2009/layout/CircleArrowProcess"/>
    <dgm:cxn modelId="{E3BA34D3-B9F9-4246-AA4C-1807636BD737}" type="presParOf" srcId="{223521EB-0671-48AC-A908-96FE30B1058E}" destId="{C1B2F917-1F1D-45C2-A37E-E6B2AA3E4014}" srcOrd="1" destOrd="0" presId="urn:microsoft.com/office/officeart/2009/layout/CircleArrowProcess"/>
    <dgm:cxn modelId="{90DF940B-E588-4DBB-B05E-114021D139B7}" type="presParOf" srcId="{223521EB-0671-48AC-A908-96FE30B1058E}" destId="{EEAA3144-5761-42C1-B666-C955928624ED}" srcOrd="2" destOrd="0" presId="urn:microsoft.com/office/officeart/2009/layout/CircleArrowProcess"/>
    <dgm:cxn modelId="{A2A7AE3E-571A-4584-A520-5EF35405C9E4}" type="presParOf" srcId="{EEAA3144-5761-42C1-B666-C955928624ED}" destId="{C462949D-03B9-46F2-8E62-071492CBA016}" srcOrd="0" destOrd="0" presId="urn:microsoft.com/office/officeart/2009/layout/CircleArrowProcess"/>
    <dgm:cxn modelId="{BB9D37A6-AE95-4661-B103-AAFB10A42AEC}" type="presParOf" srcId="{223521EB-0671-48AC-A908-96FE30B1058E}" destId="{47EF379B-F338-4ED2-9AD8-1548218BA6B2}" srcOrd="3" destOrd="0" presId="urn:microsoft.com/office/officeart/2009/layout/CircleArrowProcess"/>
    <dgm:cxn modelId="{4369170B-F87D-4E7C-87F4-B3DEB138E650}" type="presParOf" srcId="{223521EB-0671-48AC-A908-96FE30B1058E}" destId="{1D417F42-2803-42E9-9FDE-228D7974A596}" srcOrd="4" destOrd="0" presId="urn:microsoft.com/office/officeart/2009/layout/CircleArrowProcess"/>
    <dgm:cxn modelId="{2D7AC8A9-D063-4D21-B614-70F9F9681C60}" type="presParOf" srcId="{1D417F42-2803-42E9-9FDE-228D7974A596}" destId="{00CC8A92-429E-4A67-8BA3-9FE69C99A8DE}" srcOrd="0" destOrd="0" presId="urn:microsoft.com/office/officeart/2009/layout/CircleArrowProcess"/>
    <dgm:cxn modelId="{D265AB22-187F-4A09-94C5-989980733DAB}" type="presParOf" srcId="{223521EB-0671-48AC-A908-96FE30B1058E}" destId="{20DCE13C-C05D-4FCB-AFA1-0A2D3F41F1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C623A9-FBA4-4FB4-B11B-40AFA4A063A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B0E0F5-03C2-462D-9170-321199B522D0}">
      <dgm:prSet phldrT="[Text]"/>
      <dgm:spPr/>
      <dgm:t>
        <a:bodyPr/>
        <a:lstStyle/>
        <a:p>
          <a:r>
            <a:rPr lang="es-MX" dirty="0" smtClean="0"/>
            <a:t>se enlistan solicitudes con cotización</a:t>
          </a:r>
          <a:endParaRPr lang="es-MX" dirty="0"/>
        </a:p>
      </dgm:t>
    </dgm:pt>
    <dgm:pt modelId="{C3878C8C-8ABB-481A-BE82-CE3570CF871F}" type="parTrans" cxnId="{5CF7C63D-8131-4693-88F1-8D0F6DEED926}">
      <dgm:prSet/>
      <dgm:spPr/>
      <dgm:t>
        <a:bodyPr/>
        <a:lstStyle/>
        <a:p>
          <a:endParaRPr lang="es-MX"/>
        </a:p>
      </dgm:t>
    </dgm:pt>
    <dgm:pt modelId="{837F9122-5F72-4976-A0BD-28E81CDE8509}" type="sibTrans" cxnId="{5CF7C63D-8131-4693-88F1-8D0F6DEED926}">
      <dgm:prSet/>
      <dgm:spPr/>
      <dgm:t>
        <a:bodyPr/>
        <a:lstStyle/>
        <a:p>
          <a:endParaRPr lang="es-MX"/>
        </a:p>
      </dgm:t>
    </dgm:pt>
    <dgm:pt modelId="{B36C6E2D-A7C0-42A1-823A-305AD72344EE}">
      <dgm:prSet phldrT="[Text]"/>
      <dgm:spPr/>
      <dgm:t>
        <a:bodyPr/>
        <a:lstStyle/>
        <a:p>
          <a:r>
            <a:rPr lang="es-MX" dirty="0" smtClean="0"/>
            <a:t>Mantenerse al tanto del status de todas las solicitudes creadas</a:t>
          </a:r>
          <a:endParaRPr lang="es-MX" dirty="0"/>
        </a:p>
      </dgm:t>
    </dgm:pt>
    <dgm:pt modelId="{8EF5B88F-B7E3-45DA-A015-3520CBA27D82}" type="sibTrans" cxnId="{D3F50228-EB23-4411-9368-F13AE143D959}">
      <dgm:prSet/>
      <dgm:spPr/>
      <dgm:t>
        <a:bodyPr/>
        <a:lstStyle/>
        <a:p>
          <a:endParaRPr lang="es-MX"/>
        </a:p>
      </dgm:t>
    </dgm:pt>
    <dgm:pt modelId="{D70FF381-A06A-4DE8-978F-F5BF4157D420}" type="parTrans" cxnId="{D3F50228-EB23-4411-9368-F13AE143D959}">
      <dgm:prSet/>
      <dgm:spPr/>
      <dgm:t>
        <a:bodyPr/>
        <a:lstStyle/>
        <a:p>
          <a:endParaRPr lang="es-MX"/>
        </a:p>
      </dgm:t>
    </dgm:pt>
    <dgm:pt modelId="{001A7B68-1243-4B91-9AB1-45E858219C5A}">
      <dgm:prSet phldrT="[Text]"/>
      <dgm:spPr/>
      <dgm:t>
        <a:bodyPr/>
        <a:lstStyle/>
        <a:p>
          <a:r>
            <a:rPr lang="es-MX" dirty="0" smtClean="0"/>
            <a:t>Enviar correo con adjunto de cotización al cliente</a:t>
          </a:r>
          <a:endParaRPr lang="es-MX" dirty="0"/>
        </a:p>
      </dgm:t>
    </dgm:pt>
    <dgm:pt modelId="{0FACFA72-3375-42A4-8F2C-440601D67C46}" type="parTrans" cxnId="{1156C2D4-5C0A-44B7-92A5-280DC195B8C3}">
      <dgm:prSet/>
      <dgm:spPr/>
      <dgm:t>
        <a:bodyPr/>
        <a:lstStyle/>
        <a:p>
          <a:endParaRPr lang="es-MX"/>
        </a:p>
      </dgm:t>
    </dgm:pt>
    <dgm:pt modelId="{8C90C2B1-5A45-4C95-9374-61889D022A7F}" type="sibTrans" cxnId="{1156C2D4-5C0A-44B7-92A5-280DC195B8C3}">
      <dgm:prSet/>
      <dgm:spPr/>
      <dgm:t>
        <a:bodyPr/>
        <a:lstStyle/>
        <a:p>
          <a:endParaRPr lang="es-MX"/>
        </a:p>
      </dgm:t>
    </dgm:pt>
    <dgm:pt modelId="{223521EB-0671-48AC-A908-96FE30B1058E}" type="pres">
      <dgm:prSet presAssocID="{EEC623A9-FBA4-4FB4-B11B-40AFA4A063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F93AE90-A624-4957-B13B-B700CBEC2080}" type="pres">
      <dgm:prSet presAssocID="{29B0E0F5-03C2-462D-9170-321199B522D0}" presName="Accent1" presStyleCnt="0"/>
      <dgm:spPr/>
    </dgm:pt>
    <dgm:pt modelId="{8476489F-48D1-4C0E-8475-A92AB22B96F0}" type="pres">
      <dgm:prSet presAssocID="{29B0E0F5-03C2-462D-9170-321199B522D0}" presName="Accent" presStyleLbl="node1" presStyleIdx="0" presStyleCnt="3"/>
      <dgm:spPr/>
    </dgm:pt>
    <dgm:pt modelId="{C1B2F917-1F1D-45C2-A37E-E6B2AA3E4014}" type="pres">
      <dgm:prSet presAssocID="{29B0E0F5-03C2-462D-9170-321199B522D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A3144-5761-42C1-B666-C955928624ED}" type="pres">
      <dgm:prSet presAssocID="{001A7B68-1243-4B91-9AB1-45E858219C5A}" presName="Accent2" presStyleCnt="0"/>
      <dgm:spPr/>
    </dgm:pt>
    <dgm:pt modelId="{C462949D-03B9-46F2-8E62-071492CBA016}" type="pres">
      <dgm:prSet presAssocID="{001A7B68-1243-4B91-9AB1-45E858219C5A}" presName="Accent" presStyleLbl="node1" presStyleIdx="1" presStyleCnt="3"/>
      <dgm:spPr/>
    </dgm:pt>
    <dgm:pt modelId="{47EF379B-F338-4ED2-9AD8-1548218BA6B2}" type="pres">
      <dgm:prSet presAssocID="{001A7B68-1243-4B91-9AB1-45E858219C5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17F42-2803-42E9-9FDE-228D7974A596}" type="pres">
      <dgm:prSet presAssocID="{B36C6E2D-A7C0-42A1-823A-305AD72344EE}" presName="Accent3" presStyleCnt="0"/>
      <dgm:spPr/>
    </dgm:pt>
    <dgm:pt modelId="{00CC8A92-429E-4A67-8BA3-9FE69C99A8DE}" type="pres">
      <dgm:prSet presAssocID="{B36C6E2D-A7C0-42A1-823A-305AD72344EE}" presName="Accent" presStyleLbl="node1" presStyleIdx="2" presStyleCnt="3"/>
      <dgm:spPr/>
    </dgm:pt>
    <dgm:pt modelId="{20DCE13C-C05D-4FCB-AFA1-0A2D3F41F19B}" type="pres">
      <dgm:prSet presAssocID="{B36C6E2D-A7C0-42A1-823A-305AD72344E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3DF338-2326-426B-B2BD-A9C63CB6BCAE}" type="presOf" srcId="{B36C6E2D-A7C0-42A1-823A-305AD72344EE}" destId="{20DCE13C-C05D-4FCB-AFA1-0A2D3F41F19B}" srcOrd="0" destOrd="0" presId="urn:microsoft.com/office/officeart/2009/layout/CircleArrowProcess"/>
    <dgm:cxn modelId="{ECA1B4E3-E252-4333-ABF9-7E71E8272FE9}" type="presOf" srcId="{001A7B68-1243-4B91-9AB1-45E858219C5A}" destId="{47EF379B-F338-4ED2-9AD8-1548218BA6B2}" srcOrd="0" destOrd="0" presId="urn:microsoft.com/office/officeart/2009/layout/CircleArrowProcess"/>
    <dgm:cxn modelId="{5CF7C63D-8131-4693-88F1-8D0F6DEED926}" srcId="{EEC623A9-FBA4-4FB4-B11B-40AFA4A063A1}" destId="{29B0E0F5-03C2-462D-9170-321199B522D0}" srcOrd="0" destOrd="0" parTransId="{C3878C8C-8ABB-481A-BE82-CE3570CF871F}" sibTransId="{837F9122-5F72-4976-A0BD-28E81CDE8509}"/>
    <dgm:cxn modelId="{102B0D4D-78B5-4B41-B3CE-2F877E72A433}" type="presOf" srcId="{29B0E0F5-03C2-462D-9170-321199B522D0}" destId="{C1B2F917-1F1D-45C2-A37E-E6B2AA3E4014}" srcOrd="0" destOrd="0" presId="urn:microsoft.com/office/officeart/2009/layout/CircleArrowProcess"/>
    <dgm:cxn modelId="{1156C2D4-5C0A-44B7-92A5-280DC195B8C3}" srcId="{EEC623A9-FBA4-4FB4-B11B-40AFA4A063A1}" destId="{001A7B68-1243-4B91-9AB1-45E858219C5A}" srcOrd="1" destOrd="0" parTransId="{0FACFA72-3375-42A4-8F2C-440601D67C46}" sibTransId="{8C90C2B1-5A45-4C95-9374-61889D022A7F}"/>
    <dgm:cxn modelId="{D3F50228-EB23-4411-9368-F13AE143D959}" srcId="{EEC623A9-FBA4-4FB4-B11B-40AFA4A063A1}" destId="{B36C6E2D-A7C0-42A1-823A-305AD72344EE}" srcOrd="2" destOrd="0" parTransId="{D70FF381-A06A-4DE8-978F-F5BF4157D420}" sibTransId="{8EF5B88F-B7E3-45DA-A015-3520CBA27D82}"/>
    <dgm:cxn modelId="{8FA64A8B-F5D8-4C70-89F2-44A85BD5DF1E}" type="presOf" srcId="{EEC623A9-FBA4-4FB4-B11B-40AFA4A063A1}" destId="{223521EB-0671-48AC-A908-96FE30B1058E}" srcOrd="0" destOrd="0" presId="urn:microsoft.com/office/officeart/2009/layout/CircleArrowProcess"/>
    <dgm:cxn modelId="{A4014FAA-C57C-4189-A37A-11FF316920B1}" type="presParOf" srcId="{223521EB-0671-48AC-A908-96FE30B1058E}" destId="{7F93AE90-A624-4957-B13B-B700CBEC2080}" srcOrd="0" destOrd="0" presId="urn:microsoft.com/office/officeart/2009/layout/CircleArrowProcess"/>
    <dgm:cxn modelId="{5CA8417A-7F75-4D4A-880C-0A61E3FE02E9}" type="presParOf" srcId="{7F93AE90-A624-4957-B13B-B700CBEC2080}" destId="{8476489F-48D1-4C0E-8475-A92AB22B96F0}" srcOrd="0" destOrd="0" presId="urn:microsoft.com/office/officeart/2009/layout/CircleArrowProcess"/>
    <dgm:cxn modelId="{545FB463-E837-429E-BB03-D03ED04D7A66}" type="presParOf" srcId="{223521EB-0671-48AC-A908-96FE30B1058E}" destId="{C1B2F917-1F1D-45C2-A37E-E6B2AA3E4014}" srcOrd="1" destOrd="0" presId="urn:microsoft.com/office/officeart/2009/layout/CircleArrowProcess"/>
    <dgm:cxn modelId="{31900D84-99E7-4DD5-A162-A9D206C2DEEB}" type="presParOf" srcId="{223521EB-0671-48AC-A908-96FE30B1058E}" destId="{EEAA3144-5761-42C1-B666-C955928624ED}" srcOrd="2" destOrd="0" presId="urn:microsoft.com/office/officeart/2009/layout/CircleArrowProcess"/>
    <dgm:cxn modelId="{D082AF58-E80E-4CBA-B0DA-21235B89A4AC}" type="presParOf" srcId="{EEAA3144-5761-42C1-B666-C955928624ED}" destId="{C462949D-03B9-46F2-8E62-071492CBA016}" srcOrd="0" destOrd="0" presId="urn:microsoft.com/office/officeart/2009/layout/CircleArrowProcess"/>
    <dgm:cxn modelId="{EF8EB74E-64AC-4E78-AD44-2CFF26EDD80B}" type="presParOf" srcId="{223521EB-0671-48AC-A908-96FE30B1058E}" destId="{47EF379B-F338-4ED2-9AD8-1548218BA6B2}" srcOrd="3" destOrd="0" presId="urn:microsoft.com/office/officeart/2009/layout/CircleArrowProcess"/>
    <dgm:cxn modelId="{5CD4272E-B89F-42A8-BFB7-5E074A5A72D6}" type="presParOf" srcId="{223521EB-0671-48AC-A908-96FE30B1058E}" destId="{1D417F42-2803-42E9-9FDE-228D7974A596}" srcOrd="4" destOrd="0" presId="urn:microsoft.com/office/officeart/2009/layout/CircleArrowProcess"/>
    <dgm:cxn modelId="{C9FE73BF-8E46-4FB7-9149-9E13E70C56F2}" type="presParOf" srcId="{1D417F42-2803-42E9-9FDE-228D7974A596}" destId="{00CC8A92-429E-4A67-8BA3-9FE69C99A8DE}" srcOrd="0" destOrd="0" presId="urn:microsoft.com/office/officeart/2009/layout/CircleArrowProcess"/>
    <dgm:cxn modelId="{EC8F7619-E0B4-4966-BAE2-FE9E20999C46}" type="presParOf" srcId="{223521EB-0671-48AC-A908-96FE30B1058E}" destId="{20DCE13C-C05D-4FCB-AFA1-0A2D3F41F1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5442E-9CEF-4634-8AC9-75B2CF9A5FB1}">
      <dsp:nvSpPr>
        <dsp:cNvPr id="0" name=""/>
        <dsp:cNvSpPr/>
      </dsp:nvSpPr>
      <dsp:spPr>
        <a:xfrm>
          <a:off x="819022" y="48"/>
          <a:ext cx="2165735" cy="12994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u="sng" kern="1200" dirty="0" smtClean="0"/>
            <a:t>Reparación</a:t>
          </a:r>
          <a:endParaRPr lang="es-MX" sz="3000" u="sng" kern="1200" dirty="0"/>
        </a:p>
      </dsp:txBody>
      <dsp:txXfrm>
        <a:off x="819022" y="48"/>
        <a:ext cx="2165735" cy="1299441"/>
      </dsp:txXfrm>
    </dsp:sp>
    <dsp:sp modelId="{2F79BB22-B13D-4F4F-A049-77A663273C03}">
      <dsp:nvSpPr>
        <dsp:cNvPr id="0" name=""/>
        <dsp:cNvSpPr/>
      </dsp:nvSpPr>
      <dsp:spPr>
        <a:xfrm>
          <a:off x="3201332" y="243"/>
          <a:ext cx="2165735" cy="12994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Maquinados</a:t>
          </a:r>
          <a:endParaRPr lang="es-MX" sz="3000" kern="1200" dirty="0"/>
        </a:p>
      </dsp:txBody>
      <dsp:txXfrm>
        <a:off x="3201332" y="243"/>
        <a:ext cx="2165735" cy="1299441"/>
      </dsp:txXfrm>
    </dsp:sp>
    <dsp:sp modelId="{B231CB24-FA79-41F0-BC26-312ECD6B128F}">
      <dsp:nvSpPr>
        <dsp:cNvPr id="0" name=""/>
        <dsp:cNvSpPr/>
      </dsp:nvSpPr>
      <dsp:spPr>
        <a:xfrm>
          <a:off x="819022" y="1516258"/>
          <a:ext cx="2165735" cy="12994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Ventas</a:t>
          </a:r>
          <a:endParaRPr lang="es-MX" sz="3000" kern="1200" dirty="0"/>
        </a:p>
      </dsp:txBody>
      <dsp:txXfrm>
        <a:off x="819022" y="1516258"/>
        <a:ext cx="2165735" cy="1299441"/>
      </dsp:txXfrm>
    </dsp:sp>
    <dsp:sp modelId="{1A5DBAE9-811B-4320-A30B-76A84B9DC718}">
      <dsp:nvSpPr>
        <dsp:cNvPr id="0" name=""/>
        <dsp:cNvSpPr/>
      </dsp:nvSpPr>
      <dsp:spPr>
        <a:xfrm>
          <a:off x="3201332" y="1516258"/>
          <a:ext cx="2165735" cy="12994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Servicios</a:t>
          </a:r>
          <a:endParaRPr lang="es-MX" sz="3000" kern="1200" dirty="0"/>
        </a:p>
      </dsp:txBody>
      <dsp:txXfrm>
        <a:off x="3201332" y="1516258"/>
        <a:ext cx="2165735" cy="1299441"/>
      </dsp:txXfrm>
    </dsp:sp>
    <dsp:sp modelId="{F85B8744-2888-4356-999E-FBDCD1011329}">
      <dsp:nvSpPr>
        <dsp:cNvPr id="0" name=""/>
        <dsp:cNvSpPr/>
      </dsp:nvSpPr>
      <dsp:spPr>
        <a:xfrm>
          <a:off x="2010177" y="3032273"/>
          <a:ext cx="2165735" cy="129944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…</a:t>
          </a:r>
          <a:endParaRPr lang="es-MX" sz="3000" kern="1200" dirty="0"/>
        </a:p>
      </dsp:txBody>
      <dsp:txXfrm>
        <a:off x="2010177" y="3032273"/>
        <a:ext cx="2165735" cy="1299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5442E-9CEF-4634-8AC9-75B2CF9A5FB1}">
      <dsp:nvSpPr>
        <dsp:cNvPr id="0" name=""/>
        <dsp:cNvSpPr/>
      </dsp:nvSpPr>
      <dsp:spPr>
        <a:xfrm>
          <a:off x="47334" y="922"/>
          <a:ext cx="2074166" cy="12444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u="none" kern="1200" dirty="0" smtClean="0"/>
            <a:t>Por visita</a:t>
          </a:r>
          <a:endParaRPr lang="es-MX" sz="1900" u="none" kern="1200" dirty="0"/>
        </a:p>
      </dsp:txBody>
      <dsp:txXfrm>
        <a:off x="47334" y="922"/>
        <a:ext cx="2074166" cy="1244499"/>
      </dsp:txXfrm>
    </dsp:sp>
    <dsp:sp modelId="{2F79BB22-B13D-4F4F-A049-77A663273C03}">
      <dsp:nvSpPr>
        <dsp:cNvPr id="0" name=""/>
        <dsp:cNvSpPr/>
      </dsp:nvSpPr>
      <dsp:spPr>
        <a:xfrm>
          <a:off x="2328917" y="1108"/>
          <a:ext cx="2074166" cy="1244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Estimación de costo (compras)</a:t>
          </a:r>
          <a:endParaRPr lang="es-MX" sz="1900" kern="1200" dirty="0"/>
        </a:p>
      </dsp:txBody>
      <dsp:txXfrm>
        <a:off x="2328917" y="1108"/>
        <a:ext cx="2074166" cy="1244499"/>
      </dsp:txXfrm>
    </dsp:sp>
    <dsp:sp modelId="{1A5DBAE9-811B-4320-A30B-76A84B9DC718}">
      <dsp:nvSpPr>
        <dsp:cNvPr id="0" name=""/>
        <dsp:cNvSpPr/>
      </dsp:nvSpPr>
      <dsp:spPr>
        <a:xfrm>
          <a:off x="4610500" y="1108"/>
          <a:ext cx="2074166" cy="12444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Cotización en proceso  de autorización por gerente </a:t>
          </a:r>
          <a:endParaRPr lang="es-MX" sz="1900" kern="1200" dirty="0"/>
        </a:p>
      </dsp:txBody>
      <dsp:txXfrm>
        <a:off x="4610500" y="1108"/>
        <a:ext cx="2074166" cy="1244499"/>
      </dsp:txXfrm>
    </dsp:sp>
    <dsp:sp modelId="{F85B8744-2888-4356-999E-FBDCD1011329}">
      <dsp:nvSpPr>
        <dsp:cNvPr id="0" name=""/>
        <dsp:cNvSpPr/>
      </dsp:nvSpPr>
      <dsp:spPr>
        <a:xfrm>
          <a:off x="47334" y="1453025"/>
          <a:ext cx="2074166" cy="12444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Cotización autorizadas (por enviar a cliente (administración))</a:t>
          </a:r>
          <a:endParaRPr lang="es-MX" sz="1900" kern="1200" dirty="0"/>
        </a:p>
      </dsp:txBody>
      <dsp:txXfrm>
        <a:off x="47334" y="1453025"/>
        <a:ext cx="2074166" cy="1244499"/>
      </dsp:txXfrm>
    </dsp:sp>
    <dsp:sp modelId="{C2770203-531E-4C5C-A04C-8E4310C6FB26}">
      <dsp:nvSpPr>
        <dsp:cNvPr id="0" name=""/>
        <dsp:cNvSpPr/>
      </dsp:nvSpPr>
      <dsp:spPr>
        <a:xfrm>
          <a:off x="2328917" y="1453025"/>
          <a:ext cx="2074166" cy="12444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Cotización rechazada</a:t>
          </a:r>
          <a:endParaRPr lang="es-MX" sz="1900" kern="1200" dirty="0"/>
        </a:p>
      </dsp:txBody>
      <dsp:txXfrm>
        <a:off x="2328917" y="1453025"/>
        <a:ext cx="2074166" cy="1244499"/>
      </dsp:txXfrm>
    </dsp:sp>
    <dsp:sp modelId="{6AF3E278-8C06-4F73-8D7C-0592417CB4DE}">
      <dsp:nvSpPr>
        <dsp:cNvPr id="0" name=""/>
        <dsp:cNvSpPr/>
      </dsp:nvSpPr>
      <dsp:spPr>
        <a:xfrm>
          <a:off x="4610500" y="1453025"/>
          <a:ext cx="2074166" cy="12444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Cotización enviada (a cliente)</a:t>
          </a:r>
          <a:endParaRPr lang="es-MX" sz="1900" kern="1200" dirty="0"/>
        </a:p>
      </dsp:txBody>
      <dsp:txXfrm>
        <a:off x="4610500" y="1453025"/>
        <a:ext cx="2074166" cy="1244499"/>
      </dsp:txXfrm>
    </dsp:sp>
    <dsp:sp modelId="{DDF15083-9014-4B19-9756-06E41298C9EA}">
      <dsp:nvSpPr>
        <dsp:cNvPr id="0" name=""/>
        <dsp:cNvSpPr/>
      </dsp:nvSpPr>
      <dsp:spPr>
        <a:xfrm>
          <a:off x="2328917" y="2904941"/>
          <a:ext cx="2074166" cy="1244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Cotización aprobada (por cliente)</a:t>
          </a:r>
          <a:endParaRPr lang="es-MX" sz="1900" kern="1200" dirty="0"/>
        </a:p>
      </dsp:txBody>
      <dsp:txXfrm>
        <a:off x="2328917" y="2904941"/>
        <a:ext cx="2074166" cy="1244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2370373" y="0"/>
          <a:ext cx="2839010" cy="283944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2997888" y="1025124"/>
          <a:ext cx="1577583" cy="78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Creación de solicitud del servicio.</a:t>
          </a:r>
          <a:endParaRPr lang="es-MX" sz="1800" kern="1200" dirty="0"/>
        </a:p>
      </dsp:txBody>
      <dsp:txXfrm>
        <a:off x="2997888" y="1025124"/>
        <a:ext cx="1577583" cy="788602"/>
      </dsp:txXfrm>
    </dsp:sp>
    <dsp:sp modelId="{23498F04-8715-4B47-BE9C-6A5B3C0475E4}">
      <dsp:nvSpPr>
        <dsp:cNvPr id="0" name=""/>
        <dsp:cNvSpPr/>
      </dsp:nvSpPr>
      <dsp:spPr>
        <a:xfrm>
          <a:off x="1581848" y="1631470"/>
          <a:ext cx="2839010" cy="283944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1FD829-1502-420F-8B9E-BB00C05FB2AE}">
      <dsp:nvSpPr>
        <dsp:cNvPr id="0" name=""/>
        <dsp:cNvSpPr/>
      </dsp:nvSpPr>
      <dsp:spPr>
        <a:xfrm>
          <a:off x="2212562" y="2666032"/>
          <a:ext cx="1577583" cy="78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Visita a el cliente.</a:t>
          </a:r>
          <a:endParaRPr lang="es-MX" sz="1800" kern="1200" dirty="0"/>
        </a:p>
      </dsp:txBody>
      <dsp:txXfrm>
        <a:off x="2212562" y="2666032"/>
        <a:ext cx="1577583" cy="788602"/>
      </dsp:txXfrm>
    </dsp:sp>
    <dsp:sp modelId="{00CC8A92-429E-4A67-8BA3-9FE69C99A8DE}">
      <dsp:nvSpPr>
        <dsp:cNvPr id="0" name=""/>
        <dsp:cNvSpPr/>
      </dsp:nvSpPr>
      <dsp:spPr>
        <a:xfrm>
          <a:off x="2572436" y="3458174"/>
          <a:ext cx="2439149" cy="244012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DCE13C-C05D-4FCB-AFA1-0A2D3F41F19B}">
      <dsp:nvSpPr>
        <dsp:cNvPr id="0" name=""/>
        <dsp:cNvSpPr/>
      </dsp:nvSpPr>
      <dsp:spPr>
        <a:xfrm>
          <a:off x="3001620" y="4309299"/>
          <a:ext cx="1577583" cy="78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Traer equipo a revisión (si aplica)</a:t>
          </a:r>
          <a:endParaRPr lang="es-MX" sz="1800" kern="1200" dirty="0"/>
        </a:p>
      </dsp:txBody>
      <dsp:txXfrm>
        <a:off x="3001620" y="4309299"/>
        <a:ext cx="1577583" cy="7886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5442E-9CEF-4634-8AC9-75B2CF9A5FB1}">
      <dsp:nvSpPr>
        <dsp:cNvPr id="0" name=""/>
        <dsp:cNvSpPr/>
      </dsp:nvSpPr>
      <dsp:spPr>
        <a:xfrm>
          <a:off x="47334" y="922"/>
          <a:ext cx="2074166" cy="12444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u="none" kern="1200" dirty="0" smtClean="0"/>
            <a:t>Equipo</a:t>
          </a:r>
          <a:r>
            <a:rPr lang="es-MX" sz="3200" u="none" kern="1200" baseline="0" dirty="0" smtClean="0"/>
            <a:t> en </a:t>
          </a:r>
          <a:r>
            <a:rPr lang="es-MX" sz="3200" kern="1200" dirty="0" smtClean="0"/>
            <a:t>almacén</a:t>
          </a:r>
          <a:endParaRPr lang="es-MX" sz="3200" u="none" kern="1200" dirty="0"/>
        </a:p>
      </dsp:txBody>
      <dsp:txXfrm>
        <a:off x="47334" y="922"/>
        <a:ext cx="2074166" cy="1244499"/>
      </dsp:txXfrm>
    </dsp:sp>
    <dsp:sp modelId="{2F79BB22-B13D-4F4F-A049-77A663273C03}">
      <dsp:nvSpPr>
        <dsp:cNvPr id="0" name=""/>
        <dsp:cNvSpPr/>
      </dsp:nvSpPr>
      <dsp:spPr>
        <a:xfrm>
          <a:off x="2328917" y="1108"/>
          <a:ext cx="2074166" cy="1244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En análisis</a:t>
          </a:r>
          <a:endParaRPr lang="es-MX" sz="3200" kern="1200" dirty="0"/>
        </a:p>
      </dsp:txBody>
      <dsp:txXfrm>
        <a:off x="2328917" y="1108"/>
        <a:ext cx="2074166" cy="1244499"/>
      </dsp:txXfrm>
    </dsp:sp>
    <dsp:sp modelId="{B231CB24-FA79-41F0-BC26-312ECD6B128F}">
      <dsp:nvSpPr>
        <dsp:cNvPr id="0" name=""/>
        <dsp:cNvSpPr/>
      </dsp:nvSpPr>
      <dsp:spPr>
        <a:xfrm>
          <a:off x="4610500" y="1108"/>
          <a:ext cx="2074166" cy="12444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Analizado </a:t>
          </a:r>
          <a:endParaRPr lang="es-MX" sz="3200" kern="1200" dirty="0"/>
        </a:p>
      </dsp:txBody>
      <dsp:txXfrm>
        <a:off x="4610500" y="1108"/>
        <a:ext cx="2074166" cy="1244499"/>
      </dsp:txXfrm>
    </dsp:sp>
    <dsp:sp modelId="{1A5DBAE9-811B-4320-A30B-76A84B9DC718}">
      <dsp:nvSpPr>
        <dsp:cNvPr id="0" name=""/>
        <dsp:cNvSpPr/>
      </dsp:nvSpPr>
      <dsp:spPr>
        <a:xfrm>
          <a:off x="47334" y="1453025"/>
          <a:ext cx="2074166" cy="12444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Reparado</a:t>
          </a:r>
          <a:endParaRPr lang="es-MX" sz="3200" kern="1200" dirty="0"/>
        </a:p>
      </dsp:txBody>
      <dsp:txXfrm>
        <a:off x="47334" y="1453025"/>
        <a:ext cx="2074166" cy="1244499"/>
      </dsp:txXfrm>
    </dsp:sp>
    <dsp:sp modelId="{F85B8744-2888-4356-999E-FBDCD1011329}">
      <dsp:nvSpPr>
        <dsp:cNvPr id="0" name=""/>
        <dsp:cNvSpPr/>
      </dsp:nvSpPr>
      <dsp:spPr>
        <a:xfrm>
          <a:off x="2328917" y="1453025"/>
          <a:ext cx="2074166" cy="12444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Entregado</a:t>
          </a:r>
          <a:endParaRPr lang="es-MX" sz="3200" kern="1200" dirty="0"/>
        </a:p>
      </dsp:txBody>
      <dsp:txXfrm>
        <a:off x="2328917" y="1453025"/>
        <a:ext cx="2074166" cy="1244499"/>
      </dsp:txXfrm>
    </dsp:sp>
    <dsp:sp modelId="{C2770203-531E-4C5C-A04C-8E4310C6FB26}">
      <dsp:nvSpPr>
        <dsp:cNvPr id="0" name=""/>
        <dsp:cNvSpPr/>
      </dsp:nvSpPr>
      <dsp:spPr>
        <a:xfrm>
          <a:off x="4610500" y="1453025"/>
          <a:ext cx="2074166" cy="12444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Sin reparación</a:t>
          </a:r>
          <a:endParaRPr lang="es-MX" sz="3200" kern="1200" dirty="0"/>
        </a:p>
      </dsp:txBody>
      <dsp:txXfrm>
        <a:off x="4610500" y="1453025"/>
        <a:ext cx="2074166" cy="1244499"/>
      </dsp:txXfrm>
    </dsp:sp>
    <dsp:sp modelId="{6AF3E278-8C06-4F73-8D7C-0592417CB4DE}">
      <dsp:nvSpPr>
        <dsp:cNvPr id="0" name=""/>
        <dsp:cNvSpPr/>
      </dsp:nvSpPr>
      <dsp:spPr>
        <a:xfrm>
          <a:off x="2328917" y="2904941"/>
          <a:ext cx="2074166" cy="1244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cancelado</a:t>
          </a:r>
          <a:endParaRPr lang="es-MX" sz="3200" kern="1200" dirty="0"/>
        </a:p>
      </dsp:txBody>
      <dsp:txXfrm>
        <a:off x="2328917" y="2904941"/>
        <a:ext cx="2074166" cy="12444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1355034" y="590396"/>
          <a:ext cx="2681042" cy="26811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1947166" y="1561070"/>
          <a:ext cx="1495810" cy="747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Dar entrada a equipo </a:t>
          </a:r>
          <a:r>
            <a:rPr lang="es-MX" sz="1700" kern="1200" smtClean="0"/>
            <a:t>al sistema</a:t>
          </a:r>
          <a:endParaRPr lang="es-MX" sz="1700" kern="1200" dirty="0"/>
        </a:p>
      </dsp:txBody>
      <dsp:txXfrm>
        <a:off x="1947166" y="1561070"/>
        <a:ext cx="1495810" cy="747817"/>
      </dsp:txXfrm>
    </dsp:sp>
    <dsp:sp modelId="{00CC8A92-429E-4A67-8BA3-9FE69C99A8DE}">
      <dsp:nvSpPr>
        <dsp:cNvPr id="0" name=""/>
        <dsp:cNvSpPr/>
      </dsp:nvSpPr>
      <dsp:spPr>
        <a:xfrm>
          <a:off x="801603" y="2308887"/>
          <a:ext cx="2303219" cy="2304193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B2D2E49-8F1C-4993-B58D-AEB5AF1B6ECF}">
      <dsp:nvSpPr>
        <dsp:cNvPr id="0" name=""/>
        <dsp:cNvSpPr/>
      </dsp:nvSpPr>
      <dsp:spPr>
        <a:xfrm>
          <a:off x="1199261" y="3104574"/>
          <a:ext cx="1495810" cy="747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Ligar equipo a folio de solicitud de servicio </a:t>
          </a:r>
          <a:endParaRPr lang="es-MX" sz="1700" kern="1200" dirty="0"/>
        </a:p>
      </dsp:txBody>
      <dsp:txXfrm>
        <a:off x="1199261" y="3104574"/>
        <a:ext cx="1495810" cy="7478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1661684" y="66441"/>
          <a:ext cx="2875681" cy="287611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2297304" y="1104807"/>
          <a:ext cx="1597960" cy="798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Elige el equipo que será En análisis</a:t>
          </a:r>
          <a:endParaRPr lang="es-MX" sz="1300" kern="1200" dirty="0"/>
        </a:p>
      </dsp:txBody>
      <dsp:txXfrm>
        <a:off x="2297304" y="1104807"/>
        <a:ext cx="1597960" cy="798789"/>
      </dsp:txXfrm>
    </dsp:sp>
    <dsp:sp modelId="{274DBD9C-8043-4363-9574-DCF75A3893F3}">
      <dsp:nvSpPr>
        <dsp:cNvPr id="0" name=""/>
        <dsp:cNvSpPr/>
      </dsp:nvSpPr>
      <dsp:spPr>
        <a:xfrm>
          <a:off x="862974" y="1718985"/>
          <a:ext cx="2875681" cy="287611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3B4D5D-9E28-4AB3-A658-1CFE76509629}">
      <dsp:nvSpPr>
        <dsp:cNvPr id="0" name=""/>
        <dsp:cNvSpPr/>
      </dsp:nvSpPr>
      <dsp:spPr>
        <a:xfrm>
          <a:off x="1501834" y="2766910"/>
          <a:ext cx="1597960" cy="798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Si se cuenta con instrucciones de mantenimiento, se capturan</a:t>
          </a:r>
          <a:endParaRPr lang="es-MX" sz="1300" kern="1200" dirty="0"/>
        </a:p>
      </dsp:txBody>
      <dsp:txXfrm>
        <a:off x="1501834" y="2766910"/>
        <a:ext cx="1597960" cy="798789"/>
      </dsp:txXfrm>
    </dsp:sp>
    <dsp:sp modelId="{00CC8A92-429E-4A67-8BA3-9FE69C99A8DE}">
      <dsp:nvSpPr>
        <dsp:cNvPr id="0" name=""/>
        <dsp:cNvSpPr/>
      </dsp:nvSpPr>
      <dsp:spPr>
        <a:xfrm>
          <a:off x="1866357" y="3569284"/>
          <a:ext cx="2470655" cy="247164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DCE13C-C05D-4FCB-AFA1-0A2D3F41F19B}">
      <dsp:nvSpPr>
        <dsp:cNvPr id="0" name=""/>
        <dsp:cNvSpPr/>
      </dsp:nvSpPr>
      <dsp:spPr>
        <a:xfrm>
          <a:off x="2301084" y="4431403"/>
          <a:ext cx="1597960" cy="798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Elige al técnico quien realizara el análisis</a:t>
          </a:r>
          <a:endParaRPr lang="es-MX" sz="1300" kern="1200" dirty="0"/>
        </a:p>
      </dsp:txBody>
      <dsp:txXfrm>
        <a:off x="2301084" y="4431403"/>
        <a:ext cx="1597960" cy="7987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1391612" y="44684"/>
          <a:ext cx="2408299" cy="240866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1923926" y="914286"/>
          <a:ext cx="1338245" cy="668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Elegir solicitud.</a:t>
          </a:r>
          <a:endParaRPr lang="es-MX" sz="1500" kern="1200" dirty="0"/>
        </a:p>
      </dsp:txBody>
      <dsp:txXfrm>
        <a:off x="1923926" y="914286"/>
        <a:ext cx="1338245" cy="668962"/>
      </dsp:txXfrm>
    </dsp:sp>
    <dsp:sp modelId="{C462949D-03B9-46F2-8E62-071492CBA016}">
      <dsp:nvSpPr>
        <dsp:cNvPr id="0" name=""/>
        <dsp:cNvSpPr/>
      </dsp:nvSpPr>
      <dsp:spPr>
        <a:xfrm>
          <a:off x="722716" y="1428642"/>
          <a:ext cx="2408299" cy="240866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EF379B-F338-4ED2-9AD8-1548218BA6B2}">
      <dsp:nvSpPr>
        <dsp:cNvPr id="0" name=""/>
        <dsp:cNvSpPr/>
      </dsp:nvSpPr>
      <dsp:spPr>
        <a:xfrm>
          <a:off x="1257743" y="2306249"/>
          <a:ext cx="1338245" cy="668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Anexar costo aproximado por reparación.</a:t>
          </a:r>
          <a:endParaRPr lang="es-MX" sz="1500" kern="1200" dirty="0"/>
        </a:p>
      </dsp:txBody>
      <dsp:txXfrm>
        <a:off x="1257743" y="2306249"/>
        <a:ext cx="1338245" cy="668962"/>
      </dsp:txXfrm>
    </dsp:sp>
    <dsp:sp modelId="{00CC8A92-429E-4A67-8BA3-9FE69C99A8DE}">
      <dsp:nvSpPr>
        <dsp:cNvPr id="0" name=""/>
        <dsp:cNvSpPr/>
      </dsp:nvSpPr>
      <dsp:spPr>
        <a:xfrm>
          <a:off x="1563020" y="2978214"/>
          <a:ext cx="2069102" cy="206993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DCE13C-C05D-4FCB-AFA1-0A2D3F41F19B}">
      <dsp:nvSpPr>
        <dsp:cNvPr id="0" name=""/>
        <dsp:cNvSpPr/>
      </dsp:nvSpPr>
      <dsp:spPr>
        <a:xfrm>
          <a:off x="1927092" y="3700213"/>
          <a:ext cx="1338245" cy="668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Adjuntar link.</a:t>
          </a:r>
          <a:endParaRPr lang="es-MX" sz="1500" kern="1200" dirty="0"/>
        </a:p>
      </dsp:txBody>
      <dsp:txXfrm>
        <a:off x="1927092" y="3700213"/>
        <a:ext cx="1338245" cy="6689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1590219" y="0"/>
          <a:ext cx="2657532" cy="265793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2177621" y="959595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Evalúa el costo de cotización</a:t>
          </a:r>
          <a:endParaRPr lang="es-MX" sz="1300" kern="1200" dirty="0"/>
        </a:p>
      </dsp:txBody>
      <dsp:txXfrm>
        <a:off x="2177621" y="959595"/>
        <a:ext cx="1476739" cy="738193"/>
      </dsp:txXfrm>
    </dsp:sp>
    <dsp:sp modelId="{C462949D-03B9-46F2-8E62-071492CBA016}">
      <dsp:nvSpPr>
        <dsp:cNvPr id="0" name=""/>
        <dsp:cNvSpPr/>
      </dsp:nvSpPr>
      <dsp:spPr>
        <a:xfrm>
          <a:off x="852099" y="1527181"/>
          <a:ext cx="2657532" cy="265793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EF379B-F338-4ED2-9AD8-1548218BA6B2}">
      <dsp:nvSpPr>
        <dsp:cNvPr id="0" name=""/>
        <dsp:cNvSpPr/>
      </dsp:nvSpPr>
      <dsp:spPr>
        <a:xfrm>
          <a:off x="1442496" y="2495611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Coloca un descuento a la cotización (opcional)</a:t>
          </a:r>
          <a:endParaRPr lang="es-MX" sz="1300" kern="1200" dirty="0"/>
        </a:p>
      </dsp:txBody>
      <dsp:txXfrm>
        <a:off x="1442496" y="2495611"/>
        <a:ext cx="1476739" cy="738193"/>
      </dsp:txXfrm>
    </dsp:sp>
    <dsp:sp modelId="{00CC8A92-429E-4A67-8BA3-9FE69C99A8DE}">
      <dsp:nvSpPr>
        <dsp:cNvPr id="0" name=""/>
        <dsp:cNvSpPr/>
      </dsp:nvSpPr>
      <dsp:spPr>
        <a:xfrm>
          <a:off x="1779366" y="3237117"/>
          <a:ext cx="2283232" cy="228414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DCE13C-C05D-4FCB-AFA1-0A2D3F41F19B}">
      <dsp:nvSpPr>
        <dsp:cNvPr id="0" name=""/>
        <dsp:cNvSpPr/>
      </dsp:nvSpPr>
      <dsp:spPr>
        <a:xfrm>
          <a:off x="2181115" y="4033836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Envía la cotización a administración / o rechaza cotización</a:t>
          </a:r>
          <a:endParaRPr lang="es-MX" sz="1300" kern="1200" dirty="0"/>
        </a:p>
      </dsp:txBody>
      <dsp:txXfrm>
        <a:off x="2181115" y="4033836"/>
        <a:ext cx="1476739" cy="7381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489F-48D1-4C0E-8475-A92AB22B96F0}">
      <dsp:nvSpPr>
        <dsp:cNvPr id="0" name=""/>
        <dsp:cNvSpPr/>
      </dsp:nvSpPr>
      <dsp:spPr>
        <a:xfrm>
          <a:off x="1590219" y="0"/>
          <a:ext cx="2657532" cy="265793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B2F917-1F1D-45C2-A37E-E6B2AA3E4014}">
      <dsp:nvSpPr>
        <dsp:cNvPr id="0" name=""/>
        <dsp:cNvSpPr/>
      </dsp:nvSpPr>
      <dsp:spPr>
        <a:xfrm>
          <a:off x="2177621" y="959595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 enlistan solicitudes con cotización</a:t>
          </a:r>
          <a:endParaRPr lang="es-MX" sz="1200" kern="1200" dirty="0"/>
        </a:p>
      </dsp:txBody>
      <dsp:txXfrm>
        <a:off x="2177621" y="959595"/>
        <a:ext cx="1476739" cy="738193"/>
      </dsp:txXfrm>
    </dsp:sp>
    <dsp:sp modelId="{C462949D-03B9-46F2-8E62-071492CBA016}">
      <dsp:nvSpPr>
        <dsp:cNvPr id="0" name=""/>
        <dsp:cNvSpPr/>
      </dsp:nvSpPr>
      <dsp:spPr>
        <a:xfrm>
          <a:off x="852099" y="1527181"/>
          <a:ext cx="2657532" cy="265793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EF379B-F338-4ED2-9AD8-1548218BA6B2}">
      <dsp:nvSpPr>
        <dsp:cNvPr id="0" name=""/>
        <dsp:cNvSpPr/>
      </dsp:nvSpPr>
      <dsp:spPr>
        <a:xfrm>
          <a:off x="1442496" y="2495611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Enviar correo con adjunto de cotización al cliente</a:t>
          </a:r>
          <a:endParaRPr lang="es-MX" sz="1200" kern="1200" dirty="0"/>
        </a:p>
      </dsp:txBody>
      <dsp:txXfrm>
        <a:off x="1442496" y="2495611"/>
        <a:ext cx="1476739" cy="738193"/>
      </dsp:txXfrm>
    </dsp:sp>
    <dsp:sp modelId="{00CC8A92-429E-4A67-8BA3-9FE69C99A8DE}">
      <dsp:nvSpPr>
        <dsp:cNvPr id="0" name=""/>
        <dsp:cNvSpPr/>
      </dsp:nvSpPr>
      <dsp:spPr>
        <a:xfrm>
          <a:off x="1779366" y="3237117"/>
          <a:ext cx="2283232" cy="228414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DCE13C-C05D-4FCB-AFA1-0A2D3F41F19B}">
      <dsp:nvSpPr>
        <dsp:cNvPr id="0" name=""/>
        <dsp:cNvSpPr/>
      </dsp:nvSpPr>
      <dsp:spPr>
        <a:xfrm>
          <a:off x="2181115" y="4033836"/>
          <a:ext cx="1476739" cy="73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Mantenerse al tanto del status de todas las solicitudes creadas</a:t>
          </a:r>
          <a:endParaRPr lang="es-MX" sz="1200" kern="1200" dirty="0"/>
        </a:p>
      </dsp:txBody>
      <dsp:txXfrm>
        <a:off x="2181115" y="4033836"/>
        <a:ext cx="1476739" cy="738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07EA7-3D9A-41F1-BE1B-ED29FFE0C866}" type="datetimeFigureOut">
              <a:rPr lang="es-MX" smtClean="0"/>
              <a:t>08/04/2019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6E2DA-DE07-4A95-BE56-8ED08DC7414C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550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6547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descripción</a:t>
            </a:r>
            <a:r>
              <a:rPr lang="es-MX" baseline="0" dirty="0" smtClean="0"/>
              <a:t> de falla puede no ponerse.. Se queda a consideración del usuario. El usuario puede ver todos los equipos que a dado de alta, o solo los de status 1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7922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descripción</a:t>
            </a:r>
            <a:r>
              <a:rPr lang="es-MX" baseline="0" dirty="0" smtClean="0"/>
              <a:t> de falla puede no ponerse.. Se queda a consideración del usuario. El usuario puede ver todos los equipos que a dado de alta, o solo los de status 1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3242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</a:t>
            </a:r>
            <a:r>
              <a:rPr lang="es-MX" baseline="0" dirty="0" smtClean="0"/>
              <a:t> búsqueda del costo, es por equipo, al igual que el links.. (los costos se manejan en </a:t>
            </a:r>
            <a:r>
              <a:rPr lang="es-MX" baseline="0" dirty="0" err="1" smtClean="0"/>
              <a:t>dlls</a:t>
            </a:r>
            <a:r>
              <a:rPr lang="es-MX" baseline="0" dirty="0" smtClean="0"/>
              <a:t> o pesos?), se pueden enlistar todos los folios de solicitudes cargados  o solo con status 1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2124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</a:t>
            </a:r>
            <a:r>
              <a:rPr lang="es-MX" baseline="0" dirty="0" smtClean="0"/>
              <a:t> búsqueda del costo, es por equipo, al igual que el links.. (los costos se manejan en </a:t>
            </a:r>
            <a:r>
              <a:rPr lang="es-MX" baseline="0" dirty="0" err="1" smtClean="0"/>
              <a:t>dlls</a:t>
            </a:r>
            <a:r>
              <a:rPr lang="es-MX" baseline="0" dirty="0" smtClean="0"/>
              <a:t> o pesos?)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3915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</a:t>
            </a:r>
            <a:r>
              <a:rPr lang="es-MX" baseline="0" dirty="0" smtClean="0"/>
              <a:t> búsqueda del costo, es por equipo, al igual que el links.. (los costos se manejan en </a:t>
            </a:r>
            <a:r>
              <a:rPr lang="es-MX" baseline="0" dirty="0" err="1" smtClean="0"/>
              <a:t>dlls</a:t>
            </a:r>
            <a:r>
              <a:rPr lang="es-MX" baseline="0" dirty="0" smtClean="0"/>
              <a:t> o pesos?)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6E2DA-DE07-4A95-BE56-8ED08DC7414C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2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anchor="ctr" anchorCtr="0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69601"/>
            <a:ext cx="10840914" cy="3921600"/>
          </a:xfrm>
        </p:spPr>
        <p:txBody>
          <a:bodyPr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328F7C25-BFB6-430F-87B6-7D0D2C7493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2343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26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840913" cy="3124199"/>
          </a:xfrm>
        </p:spPr>
        <p:txBody>
          <a:bodyPr anchor="ctr">
            <a:normAutofit/>
          </a:bodyPr>
          <a:lstStyle>
            <a:lvl1pPr algn="l">
              <a:defRPr sz="3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10840914" cy="20574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4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786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6500" y="2716272"/>
            <a:ext cx="868362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6500" y="5137736"/>
            <a:ext cx="8683625" cy="73284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3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874308"/>
            <a:ext cx="3814235" cy="1260000"/>
          </a:xfrm>
        </p:spPr>
        <p:txBody>
          <a:bodyPr anchor="ctr" anchorCtr="0">
            <a:noAutofit/>
          </a:bodyPr>
          <a:lstStyle>
            <a:lvl1pPr algn="r"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0"/>
            <a:ext cx="7543800" cy="6856214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2450" y="3134308"/>
            <a:ext cx="3814235" cy="20166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escription and Con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>
            <a:extLst>
              <a:ext uri="{FF2B5EF4-FFF2-40B4-BE49-F238E27FC236}">
                <a16:creationId xmlns:a16="http://schemas.microsoft.com/office/drawing/2014/main" xmlns="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840914" cy="1260000"/>
          </a:xfrm>
        </p:spPr>
        <p:txBody>
          <a:bodyPr anchor="ctr" anchorCtr="0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81824"/>
            <a:ext cx="10840914" cy="1032826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47DAE59-9D63-4159-8F3E-560C31F19A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16192" y="3837470"/>
            <a:ext cx="1310050" cy="959003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4249143D-80A5-4E4C-BBFD-F253500CE22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85799" y="2914650"/>
            <a:ext cx="10840914" cy="502126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xmlns="" id="{B06123F0-984B-4EF8-9945-3621C401B7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65366" y="3837470"/>
            <a:ext cx="1310050" cy="959003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A669C074-A9BE-4B07-ACEE-3B34AAC8B9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48424" y="3837470"/>
            <a:ext cx="1310050" cy="959003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xmlns="" id="{84A40D78-D6DD-41A7-A132-9D48DF8649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82308" y="3837470"/>
            <a:ext cx="1310050" cy="959003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xmlns="" id="{4A9CFAA7-850F-4C92-A9BE-56452E5CA04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99250" y="3837470"/>
            <a:ext cx="1310050" cy="959003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CC5A0CF1-9FE7-4149-97DC-5221639144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4248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3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7326" y="995967"/>
            <a:ext cx="6238874" cy="1260000"/>
          </a:xfrm>
        </p:spPr>
        <p:txBody>
          <a:bodyPr anchor="ctr" anchorCtr="0">
            <a:noAutofit/>
          </a:bodyPr>
          <a:lstStyle>
            <a:lvl1pPr algn="r"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 bwMode="blackGray">
          <a:xfrm>
            <a:off x="8014200" y="995968"/>
            <a:ext cx="3492000" cy="4866064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5849" y="2255967"/>
            <a:ext cx="6610351" cy="3476618"/>
          </a:xfrm>
        </p:spPr>
        <p:txBody>
          <a:bodyPr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7974" y="995968"/>
            <a:ext cx="4848225" cy="1260000"/>
          </a:xfrm>
        </p:spPr>
        <p:txBody>
          <a:bodyPr anchor="ctr" anchorCtr="0">
            <a:normAutofit/>
          </a:bodyPr>
          <a:lstStyle>
            <a:lvl1pPr algn="l"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 bwMode="blackGray">
          <a:xfrm>
            <a:off x="727574" y="914400"/>
            <a:ext cx="5749425" cy="4818185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57974" y="2255968"/>
            <a:ext cx="4848225" cy="347661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5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white">
          <a:xfrm>
            <a:off x="10571243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 bwMode="white">
          <a:xfrm>
            <a:off x="100262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20801" y="609601"/>
            <a:ext cx="9550399" cy="2743199"/>
          </a:xfrm>
        </p:spPr>
        <p:txBody>
          <a:bodyPr anchor="ctr">
            <a:normAutofit/>
          </a:bodyPr>
          <a:lstStyle>
            <a:lvl1pPr algn="ctr">
              <a:defRPr sz="3000" b="0" i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26408" y="3352800"/>
            <a:ext cx="9339184" cy="3810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1AD7857E-8E0E-4AC1-ABDC-E42462C788DE}"/>
              </a:ext>
            </a:extLst>
          </p:cNvPr>
          <p:cNvSpPr/>
          <p:nvPr userDrawn="1"/>
        </p:nvSpPr>
        <p:spPr>
          <a:xfrm>
            <a:off x="1750844" y="3962401"/>
            <a:ext cx="8690313" cy="1908173"/>
          </a:xfrm>
          <a:prstGeom prst="roundRect">
            <a:avLst>
              <a:gd name="adj" fmla="val 6552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7375" y="4021138"/>
            <a:ext cx="8486775" cy="17605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0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>
            <a:extLst>
              <a:ext uri="{FF2B5EF4-FFF2-40B4-BE49-F238E27FC236}">
                <a16:creationId xmlns:a16="http://schemas.microsoft.com/office/drawing/2014/main" xmlns="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0840914" cy="12600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69599"/>
            <a:ext cx="5202071" cy="9162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70201"/>
            <a:ext cx="5202071" cy="2916000"/>
          </a:xfrm>
          <a:prstGeom prst="roundRect">
            <a:avLst>
              <a:gd name="adj" fmla="val 2496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8270" y="1869599"/>
            <a:ext cx="5228444" cy="91622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8270" y="2870201"/>
            <a:ext cx="5202071" cy="2916000"/>
          </a:xfrm>
          <a:prstGeom prst="roundRect">
            <a:avLst>
              <a:gd name="adj" fmla="val 2798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031B0A9-3E16-4C5B-A6CE-045BCB91A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3976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E44449DE-635B-4B23-9B8B-C95A5B8764DB}"/>
              </a:ext>
            </a:extLst>
          </p:cNvPr>
          <p:cNvSpPr/>
          <p:nvPr userDrawn="1"/>
        </p:nvSpPr>
        <p:spPr>
          <a:xfrm>
            <a:off x="663356" y="1790228"/>
            <a:ext cx="10863358" cy="4080348"/>
          </a:xfrm>
          <a:prstGeom prst="roundRect">
            <a:avLst>
              <a:gd name="adj" fmla="val 2634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869600"/>
            <a:ext cx="5040000" cy="3921601"/>
          </a:xfrm>
          <a:prstGeom prst="roundRect">
            <a:avLst>
              <a:gd name="adj" fmla="val 1970"/>
            </a:avLst>
          </a:prstGeom>
          <a:ln w="28575">
            <a:noFill/>
          </a:ln>
          <a:effectLst/>
        </p:spPr>
        <p:txBody>
          <a:bodyPr anchor="t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8644" y="1869601"/>
            <a:ext cx="5040000" cy="3921600"/>
          </a:xfrm>
          <a:prstGeom prst="roundRect">
            <a:avLst>
              <a:gd name="adj" fmla="val 2211"/>
            </a:avLst>
          </a:prstGeom>
          <a:ln w="28575">
            <a:noFill/>
          </a:ln>
          <a:effectLst/>
        </p:spPr>
        <p:txBody>
          <a:bodyPr anchor="t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8539E0A-8009-4A6E-A7A1-5AEFA52206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9691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685801" y="609600"/>
            <a:ext cx="10840914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685801" y="2142067"/>
            <a:ext cx="10840914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84B7D2A-0DF8-424B-9572-B79AEBB2D9DC}" type="datetimeFigureOut">
              <a:rPr lang="en-US" smtClean="0"/>
              <a:t>04/08/19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ZA" dirty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59" y="5870575"/>
            <a:ext cx="126065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D99DD2A-B520-4620-9B43-64B657BA2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69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8" r:id="rId3"/>
    <p:sldLayoutId id="2147483679" r:id="rId4"/>
    <p:sldLayoutId id="2147483669" r:id="rId5"/>
    <p:sldLayoutId id="2147483680" r:id="rId6"/>
    <p:sldLayoutId id="2147483672" r:id="rId7"/>
    <p:sldLayoutId id="2147483665" r:id="rId8"/>
    <p:sldLayoutId id="2147483664" r:id="rId9"/>
    <p:sldLayoutId id="2147483671" r:id="rId10"/>
    <p:sldLayoutId id="2147483666" r:id="rId11"/>
    <p:sldLayoutId id="2147483667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llar icon">
            <a:extLst>
              <a:ext uri="{FF2B5EF4-FFF2-40B4-BE49-F238E27FC236}">
                <a16:creationId xmlns:a16="http://schemas.microsoft.com/office/drawing/2014/main" xmlns="" id="{FC7E2CCC-C53E-454B-9DE0-F2484BA0FF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387" y="282053"/>
            <a:ext cx="1905000" cy="190500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35B398-1E7F-44AD-8356-8345134C9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9726" y="5431808"/>
            <a:ext cx="2930526" cy="929247"/>
          </a:xfrm>
        </p:spPr>
        <p:txBody>
          <a:bodyPr/>
          <a:lstStyle/>
          <a:p>
            <a:r>
              <a:rPr lang="es-ES" dirty="0" smtClean="0"/>
              <a:t>Sistema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38" y="1762267"/>
            <a:ext cx="6926151" cy="278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928"/>
            <a:ext cx="10374856" cy="68905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Supervisor (reparación) </a:t>
            </a:r>
            <a:r>
              <a:rPr lang="es-MX" b="1" dirty="0" smtClean="0"/>
              <a:t> asignación de equipo a técnico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7947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9089823"/>
              </p:ext>
            </p:extLst>
          </p:nvPr>
        </p:nvGraphicFramePr>
        <p:xfrm>
          <a:off x="525889" y="723332"/>
          <a:ext cx="5400340" cy="6107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 txBox="1">
            <a:spLocks/>
          </p:cNvSpPr>
          <p:nvPr/>
        </p:nvSpPr>
        <p:spPr bwMode="white">
          <a:xfrm>
            <a:off x="5557370" y="1281424"/>
            <a:ext cx="6323527" cy="68905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b="1" cap="none" dirty="0" smtClean="0"/>
              <a:t>Información del formulario</a:t>
            </a:r>
            <a:endParaRPr lang="es-MX" sz="2400" b="1" cap="non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4B0985-002E-41EF-80D7-888D43261784}"/>
              </a:ext>
            </a:extLst>
          </p:cNvPr>
          <p:cNvSpPr txBox="1">
            <a:spLocks/>
          </p:cNvSpPr>
          <p:nvPr/>
        </p:nvSpPr>
        <p:spPr bwMode="white">
          <a:xfrm>
            <a:off x="6045958" y="2070200"/>
            <a:ext cx="3603009" cy="266557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20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Si se tiene comentarios o lista de instrucciones para el análisis, se asignan.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i="1" dirty="0" smtClean="0"/>
              <a:t>Se captura horas estimadas para la realización de el análisis(es opcional).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i="1" dirty="0" smtClean="0"/>
              <a:t>Se elige al técnico.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856" y="6135414"/>
            <a:ext cx="1727565" cy="69529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 txBox="1">
            <a:spLocks/>
          </p:cNvSpPr>
          <p:nvPr/>
        </p:nvSpPr>
        <p:spPr>
          <a:xfrm>
            <a:off x="5189580" y="5636766"/>
            <a:ext cx="3903429" cy="12438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600" i="1" dirty="0" smtClean="0"/>
              <a:t>El supervisor puede ver todos los equipos que son dados de alta por el almacén, así como tener la posibilidad de ver el status en el que se encuentra el equipo.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val="14460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14794" y="953374"/>
            <a:ext cx="2594919" cy="615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Supervisor inicia </a:t>
            </a:r>
            <a:r>
              <a:rPr lang="es-MX" sz="1400" dirty="0"/>
              <a:t>sesión</a:t>
            </a:r>
          </a:p>
        </p:txBody>
      </p:sp>
      <p:sp>
        <p:nvSpPr>
          <p:cNvPr id="4" name="Diamond 3"/>
          <p:cNvSpPr/>
          <p:nvPr/>
        </p:nvSpPr>
        <p:spPr>
          <a:xfrm>
            <a:off x="5194812" y="787222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Valida campos requeridos</a:t>
            </a:r>
            <a:endParaRPr lang="es-MX" sz="1100" dirty="0"/>
          </a:p>
        </p:txBody>
      </p:sp>
      <p:sp>
        <p:nvSpPr>
          <p:cNvPr id="5" name="Rounded Rectangle 4"/>
          <p:cNvSpPr/>
          <p:nvPr/>
        </p:nvSpPr>
        <p:spPr>
          <a:xfrm>
            <a:off x="5129267" y="5375887"/>
            <a:ext cx="1737467" cy="64225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Asignación de equipo finalizada</a:t>
            </a:r>
            <a:endParaRPr lang="es-MX" sz="1600" dirty="0"/>
          </a:p>
        </p:txBody>
      </p:sp>
      <p:cxnSp>
        <p:nvCxnSpPr>
          <p:cNvPr id="6" name="Straight Arrow Connector 5"/>
          <p:cNvCxnSpPr>
            <a:stCxn id="2" idx="2"/>
            <a:endCxn id="12" idx="0"/>
          </p:cNvCxnSpPr>
          <p:nvPr/>
        </p:nvCxnSpPr>
        <p:spPr>
          <a:xfrm>
            <a:off x="2112254" y="1568388"/>
            <a:ext cx="11804" cy="491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7657745" cy="5620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700" b="1" cap="all" dirty="0" smtClean="0">
                <a:ln w="3175" cmpd="sng">
                  <a:noFill/>
                </a:ln>
              </a:rPr>
              <a:t>Asignación de equipo para su análisis</a:t>
            </a:r>
            <a:endParaRPr lang="es-MX" sz="2700" b="1" cap="all" dirty="0">
              <a:ln w="3175" cmpd="sng">
                <a:noFill/>
              </a:ln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7606672" y="137020"/>
            <a:ext cx="2949360" cy="3123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Diagrama de Flujo</a:t>
            </a:r>
            <a:endParaRPr lang="es-MX" sz="1600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26598" y="2060058"/>
            <a:ext cx="2594919" cy="709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Elige el equipo.</a:t>
            </a:r>
            <a:endParaRPr lang="es-MX" sz="1400" dirty="0"/>
          </a:p>
        </p:txBody>
      </p:sp>
      <p:sp>
        <p:nvSpPr>
          <p:cNvPr id="14" name="Diamond 13"/>
          <p:cNvSpPr/>
          <p:nvPr/>
        </p:nvSpPr>
        <p:spPr>
          <a:xfrm>
            <a:off x="8670020" y="3148179"/>
            <a:ext cx="1606379" cy="95894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Campos corregidos 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73460" y="1051335"/>
            <a:ext cx="2199500" cy="52374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Envía alerta a usuario</a:t>
            </a:r>
            <a:endParaRPr lang="es-MX" sz="1600" dirty="0"/>
          </a:p>
        </p:txBody>
      </p:sp>
      <p:cxnSp>
        <p:nvCxnSpPr>
          <p:cNvPr id="18" name="Straight Arrow Connector 17"/>
          <p:cNvCxnSpPr>
            <a:stCxn id="4" idx="3"/>
            <a:endCxn id="16" idx="1"/>
          </p:cNvCxnSpPr>
          <p:nvPr/>
        </p:nvCxnSpPr>
        <p:spPr>
          <a:xfrm>
            <a:off x="6801191" y="1269136"/>
            <a:ext cx="1572269" cy="4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20" idx="0"/>
          </p:cNvCxnSpPr>
          <p:nvPr/>
        </p:nvCxnSpPr>
        <p:spPr>
          <a:xfrm>
            <a:off x="5998002" y="1751049"/>
            <a:ext cx="1" cy="515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538201" y="2266710"/>
            <a:ext cx="2919603" cy="2721887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Se muestra al supervisor un mensaje de la asignación del equipo.</a:t>
            </a:r>
          </a:p>
          <a:p>
            <a:pPr algn="ctr"/>
            <a:r>
              <a:rPr lang="es-MX" sz="1400" dirty="0" smtClean="0"/>
              <a:t>A su vez el equipo pasa a el status ‘En análisis’ y se enlista en el apartado correspondiente.</a:t>
            </a:r>
          </a:p>
          <a:p>
            <a:pPr algn="ctr"/>
            <a:r>
              <a:rPr lang="es-MX" sz="1400" dirty="0" smtClean="0"/>
              <a:t>Se genera una alerta al técnico donde comunica que se le a asignado un equipo.</a:t>
            </a:r>
          </a:p>
          <a:p>
            <a:pPr algn="ctr"/>
            <a:endParaRPr lang="es-MX" sz="1400" dirty="0"/>
          </a:p>
          <a:p>
            <a:pPr algn="ctr"/>
            <a:endParaRPr lang="es-MX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76935" y="1784796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9884" y="986149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23" name="Elbow Connector 22"/>
          <p:cNvCxnSpPr>
            <a:stCxn id="14" idx="3"/>
            <a:endCxn id="16" idx="3"/>
          </p:cNvCxnSpPr>
          <p:nvPr/>
        </p:nvCxnSpPr>
        <p:spPr>
          <a:xfrm flipV="1">
            <a:off x="10276399" y="1313210"/>
            <a:ext cx="296561" cy="2314443"/>
          </a:xfrm>
          <a:prstGeom prst="bentConnector3">
            <a:avLst>
              <a:gd name="adj1" fmla="val 1770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1"/>
            <a:endCxn id="20" idx="3"/>
          </p:cNvCxnSpPr>
          <p:nvPr/>
        </p:nvCxnSpPr>
        <p:spPr>
          <a:xfrm flipH="1">
            <a:off x="7457804" y="3627653"/>
            <a:ext cx="12122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4" idx="0"/>
          </p:cNvCxnSpPr>
          <p:nvPr/>
        </p:nvCxnSpPr>
        <p:spPr>
          <a:xfrm>
            <a:off x="9473210" y="1575084"/>
            <a:ext cx="0" cy="1573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71496" y="3649765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56802" y="3683332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>
            <a:stCxn id="20" idx="2"/>
            <a:endCxn id="5" idx="0"/>
          </p:cNvCxnSpPr>
          <p:nvPr/>
        </p:nvCxnSpPr>
        <p:spPr>
          <a:xfrm flipH="1">
            <a:off x="5998001" y="4988597"/>
            <a:ext cx="2" cy="38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  <p:sp>
        <p:nvSpPr>
          <p:cNvPr id="51" name="Rounded Rectangle 50"/>
          <p:cNvSpPr/>
          <p:nvPr/>
        </p:nvSpPr>
        <p:spPr>
          <a:xfrm>
            <a:off x="826598" y="3197011"/>
            <a:ext cx="2594919" cy="7096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selecciona a técnico que realizara el análisis.</a:t>
            </a:r>
            <a:endParaRPr lang="es-MX" sz="1400" dirty="0"/>
          </a:p>
        </p:txBody>
      </p:sp>
      <p:cxnSp>
        <p:nvCxnSpPr>
          <p:cNvPr id="52" name="Straight Arrow Connector 51"/>
          <p:cNvCxnSpPr>
            <a:stCxn id="12" idx="2"/>
            <a:endCxn id="51" idx="0"/>
          </p:cNvCxnSpPr>
          <p:nvPr/>
        </p:nvCxnSpPr>
        <p:spPr>
          <a:xfrm>
            <a:off x="2124058" y="2769742"/>
            <a:ext cx="0" cy="427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51" idx="3"/>
            <a:endCxn id="4" idx="1"/>
          </p:cNvCxnSpPr>
          <p:nvPr/>
        </p:nvCxnSpPr>
        <p:spPr>
          <a:xfrm flipV="1">
            <a:off x="3421517" y="1269136"/>
            <a:ext cx="1773295" cy="2282717"/>
          </a:xfrm>
          <a:prstGeom prst="bentConnector3">
            <a:avLst>
              <a:gd name="adj1" fmla="val 369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583440" y="6356569"/>
            <a:ext cx="1651079" cy="327008"/>
            <a:chOff x="1351428" y="5820905"/>
            <a:chExt cx="1651079" cy="327008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biLevel thresh="75000"/>
            </a:blip>
            <a:stretch>
              <a:fillRect/>
            </a:stretch>
          </p:blipFill>
          <p:spPr>
            <a:xfrm>
              <a:off x="1351428" y="5820905"/>
              <a:ext cx="327008" cy="327008"/>
            </a:xfrm>
            <a:prstGeom prst="rect">
              <a:avLst/>
            </a:prstGeom>
          </p:spPr>
        </p:pic>
        <p:sp>
          <p:nvSpPr>
            <p:cNvPr id="39" name="Rounded Rectangle 38"/>
            <p:cNvSpPr/>
            <p:nvPr/>
          </p:nvSpPr>
          <p:spPr>
            <a:xfrm>
              <a:off x="1678436" y="5834429"/>
              <a:ext cx="1324071" cy="275895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400" b="1" dirty="0"/>
                <a:t>      </a:t>
              </a:r>
              <a:r>
                <a:rPr lang="es-MX" sz="1400" b="1" dirty="0" smtClean="0"/>
                <a:t>Supervisor</a:t>
              </a:r>
              <a:endParaRPr lang="es-MX" sz="1400" b="1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805689" y="5697015"/>
            <a:ext cx="1436164" cy="427996"/>
            <a:chOff x="2328917" y="1108"/>
            <a:chExt cx="2074166" cy="1244499"/>
          </a:xfrm>
        </p:grpSpPr>
        <p:sp>
          <p:nvSpPr>
            <p:cNvPr id="42" name="Rectangle 41"/>
            <p:cNvSpPr/>
            <p:nvPr/>
          </p:nvSpPr>
          <p:spPr>
            <a:xfrm>
              <a:off x="2328917" y="1108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328917" y="1108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/>
                <a:t>En análisis</a:t>
              </a:r>
              <a:endParaRPr lang="es-MX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473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538"/>
            <a:ext cx="6323527" cy="689050"/>
          </a:xfrm>
        </p:spPr>
        <p:txBody>
          <a:bodyPr/>
          <a:lstStyle/>
          <a:p>
            <a:r>
              <a:rPr lang="es-MX" b="1" dirty="0" smtClean="0"/>
              <a:t>Compras (reparación)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21057173"/>
              </p:ext>
            </p:extLst>
          </p:nvPr>
        </p:nvGraphicFramePr>
        <p:xfrm>
          <a:off x="1519312" y="734682"/>
          <a:ext cx="4522629" cy="5092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 txBox="1">
            <a:spLocks/>
          </p:cNvSpPr>
          <p:nvPr/>
        </p:nvSpPr>
        <p:spPr bwMode="white">
          <a:xfrm>
            <a:off x="5910619" y="3436515"/>
            <a:ext cx="4741201" cy="68905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cap="none" dirty="0" smtClean="0"/>
              <a:t>Cotizar costo aproximado de reparación</a:t>
            </a:r>
            <a:endParaRPr lang="es-MX" sz="2000" b="1" cap="non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4B0985-002E-41EF-80D7-888D43261784}"/>
              </a:ext>
            </a:extLst>
          </p:cNvPr>
          <p:cNvSpPr txBox="1">
            <a:spLocks/>
          </p:cNvSpPr>
          <p:nvPr/>
        </p:nvSpPr>
        <p:spPr bwMode="white">
          <a:xfrm>
            <a:off x="6626871" y="4133851"/>
            <a:ext cx="3308699" cy="120242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20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Costo (por equipo).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Link.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Tipo de moneda. (opcional)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856" y="6135414"/>
            <a:ext cx="1727565" cy="6952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 txBox="1">
            <a:spLocks/>
          </p:cNvSpPr>
          <p:nvPr/>
        </p:nvSpPr>
        <p:spPr>
          <a:xfrm>
            <a:off x="1519312" y="6021387"/>
            <a:ext cx="5596315" cy="3962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600" i="1" dirty="0" smtClean="0"/>
              <a:t>solo podrá visualizar las solicitudes que tengan cargado un equipo.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val="41243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14794" y="953374"/>
            <a:ext cx="2594919" cy="615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Usuario de compras  inicia </a:t>
            </a:r>
            <a:r>
              <a:rPr lang="es-MX" sz="1400" dirty="0"/>
              <a:t>sesión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053690" y="1919051"/>
            <a:ext cx="2117126" cy="8185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selecciona equipo al cual se le asignara el costo estimado</a:t>
            </a:r>
            <a:endParaRPr lang="es-MX" sz="1400" dirty="0"/>
          </a:p>
        </p:txBody>
      </p:sp>
      <p:sp>
        <p:nvSpPr>
          <p:cNvPr id="4" name="Diamond 3"/>
          <p:cNvSpPr/>
          <p:nvPr/>
        </p:nvSpPr>
        <p:spPr>
          <a:xfrm>
            <a:off x="5233505" y="835152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Valida campos requeridos</a:t>
            </a:r>
            <a:endParaRPr lang="es-MX" sz="1100" dirty="0"/>
          </a:p>
        </p:txBody>
      </p:sp>
      <p:sp>
        <p:nvSpPr>
          <p:cNvPr id="5" name="Rounded Rectangle 4"/>
          <p:cNvSpPr/>
          <p:nvPr/>
        </p:nvSpPr>
        <p:spPr>
          <a:xfrm>
            <a:off x="5104315" y="5975826"/>
            <a:ext cx="1864760" cy="732105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Asignación de costos guardada correctamente</a:t>
            </a:r>
            <a:endParaRPr lang="es-MX" sz="1600" dirty="0"/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 flipH="1">
            <a:off x="2112253" y="1568388"/>
            <a:ext cx="1" cy="35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2"/>
            <a:endCxn id="12" idx="0"/>
          </p:cNvCxnSpPr>
          <p:nvPr/>
        </p:nvCxnSpPr>
        <p:spPr>
          <a:xfrm flipH="1">
            <a:off x="2104855" y="2737636"/>
            <a:ext cx="7398" cy="388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8911988" cy="5620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all" dirty="0" smtClean="0">
                <a:ln w="3175" cmpd="sng">
                  <a:noFill/>
                </a:ln>
              </a:rPr>
              <a:t>Asignación de costo por reparación (costo estimado)</a:t>
            </a:r>
            <a:endParaRPr lang="es-MX" sz="2400" b="1" cap="all" dirty="0">
              <a:ln w="3175" cmpd="sng">
                <a:noFill/>
              </a:ln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107361" y="37050"/>
            <a:ext cx="2949360" cy="3123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Diagrama de Flujo</a:t>
            </a:r>
            <a:endParaRPr lang="es-MX" sz="1600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07395" y="3126023"/>
            <a:ext cx="2594919" cy="709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llenan los campos del formulario</a:t>
            </a:r>
            <a:endParaRPr lang="es-MX" sz="1400" dirty="0"/>
          </a:p>
        </p:txBody>
      </p:sp>
      <p:cxnSp>
        <p:nvCxnSpPr>
          <p:cNvPr id="13" name="Elbow Connector 12"/>
          <p:cNvCxnSpPr>
            <a:stCxn id="12" idx="3"/>
            <a:endCxn id="4" idx="1"/>
          </p:cNvCxnSpPr>
          <p:nvPr/>
        </p:nvCxnSpPr>
        <p:spPr>
          <a:xfrm flipV="1">
            <a:off x="3402314" y="1317066"/>
            <a:ext cx="1831191" cy="21637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8671076" y="3437737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Campos corregidos 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73460" y="1051335"/>
            <a:ext cx="2199500" cy="52374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Envía alerta a usuario</a:t>
            </a:r>
            <a:endParaRPr lang="es-MX" sz="1600" dirty="0"/>
          </a:p>
        </p:txBody>
      </p:sp>
      <p:cxnSp>
        <p:nvCxnSpPr>
          <p:cNvPr id="18" name="Straight Arrow Connector 17"/>
          <p:cNvCxnSpPr>
            <a:stCxn id="4" idx="3"/>
            <a:endCxn id="16" idx="1"/>
          </p:cNvCxnSpPr>
          <p:nvPr/>
        </p:nvCxnSpPr>
        <p:spPr>
          <a:xfrm flipV="1">
            <a:off x="6839884" y="1313210"/>
            <a:ext cx="1533576" cy="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20" idx="0"/>
          </p:cNvCxnSpPr>
          <p:nvPr/>
        </p:nvCxnSpPr>
        <p:spPr>
          <a:xfrm>
            <a:off x="6036695" y="1798979"/>
            <a:ext cx="0" cy="363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415645" y="2162671"/>
            <a:ext cx="3242100" cy="351396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muestra al usuario mensaje </a:t>
            </a:r>
            <a:r>
              <a:rPr lang="es-MX" sz="1400" dirty="0"/>
              <a:t>de </a:t>
            </a:r>
            <a:r>
              <a:rPr lang="es-MX" sz="1400" dirty="0" smtClean="0"/>
              <a:t>asignación de costos capturados correctamente.</a:t>
            </a:r>
            <a:endParaRPr lang="es-MX" sz="1400" dirty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La solicitud recibe un costo por reparación estimado, el cual es enviado al gerente, para su aprobación.</a:t>
            </a:r>
            <a:endParaRPr lang="es-MX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76935" y="178479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Si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9884" y="98614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No</a:t>
            </a:r>
            <a:endParaRPr lang="es-MX" sz="1400" dirty="0">
              <a:solidFill>
                <a:schemeClr val="bg1"/>
              </a:solidFill>
            </a:endParaRPr>
          </a:p>
        </p:txBody>
      </p:sp>
      <p:cxnSp>
        <p:nvCxnSpPr>
          <p:cNvPr id="23" name="Elbow Connector 22"/>
          <p:cNvCxnSpPr>
            <a:stCxn id="14" idx="3"/>
            <a:endCxn id="16" idx="3"/>
          </p:cNvCxnSpPr>
          <p:nvPr/>
        </p:nvCxnSpPr>
        <p:spPr>
          <a:xfrm flipV="1">
            <a:off x="10277455" y="1313210"/>
            <a:ext cx="295505" cy="2606441"/>
          </a:xfrm>
          <a:prstGeom prst="bentConnector3">
            <a:avLst>
              <a:gd name="adj1" fmla="val 1773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1"/>
            <a:endCxn id="20" idx="3"/>
          </p:cNvCxnSpPr>
          <p:nvPr/>
        </p:nvCxnSpPr>
        <p:spPr>
          <a:xfrm flipH="1">
            <a:off x="7657745" y="3919651"/>
            <a:ext cx="1013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4" idx="0"/>
          </p:cNvCxnSpPr>
          <p:nvPr/>
        </p:nvCxnSpPr>
        <p:spPr>
          <a:xfrm>
            <a:off x="9473210" y="1575084"/>
            <a:ext cx="1056" cy="1862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07361" y="3681818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Si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47140" y="3585857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No</a:t>
            </a:r>
            <a:endParaRPr lang="es-MX" sz="14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>
            <a:stCxn id="20" idx="2"/>
            <a:endCxn id="5" idx="0"/>
          </p:cNvCxnSpPr>
          <p:nvPr/>
        </p:nvCxnSpPr>
        <p:spPr>
          <a:xfrm>
            <a:off x="6036695" y="5676631"/>
            <a:ext cx="0" cy="299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690285" y="6296954"/>
            <a:ext cx="1643385" cy="410977"/>
            <a:chOff x="1527431" y="6117785"/>
            <a:chExt cx="1643385" cy="41097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7431" y="6117785"/>
              <a:ext cx="410977" cy="410977"/>
            </a:xfrm>
            <a:prstGeom prst="rect">
              <a:avLst/>
            </a:prstGeom>
          </p:spPr>
        </p:pic>
        <p:sp>
          <p:nvSpPr>
            <p:cNvPr id="32" name="Rounded Rectangle 31"/>
            <p:cNvSpPr/>
            <p:nvPr/>
          </p:nvSpPr>
          <p:spPr>
            <a:xfrm>
              <a:off x="1925988" y="6214608"/>
              <a:ext cx="1244828" cy="217330"/>
            </a:xfrm>
            <a:prstGeom prst="roundRect">
              <a:avLst/>
            </a:prstGeom>
            <a:solidFill>
              <a:srgbClr val="F686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400" b="1" dirty="0"/>
                <a:t>      Compras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053690" y="4867935"/>
            <a:ext cx="2142810" cy="855541"/>
            <a:chOff x="4610500" y="1108"/>
            <a:chExt cx="2074166" cy="1244499"/>
          </a:xfrm>
        </p:grpSpPr>
        <p:sp>
          <p:nvSpPr>
            <p:cNvPr id="40" name="Rectangle 39"/>
            <p:cNvSpPr/>
            <p:nvPr/>
          </p:nvSpPr>
          <p:spPr>
            <a:xfrm>
              <a:off x="4610500" y="1108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4610500" y="1108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 smtClean="0"/>
                <a:t>Cotización en proceso  de autorización por gerente </a:t>
              </a:r>
              <a:endParaRPr lang="es-MX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584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538"/>
            <a:ext cx="6323527" cy="689050"/>
          </a:xfrm>
        </p:spPr>
        <p:txBody>
          <a:bodyPr/>
          <a:lstStyle/>
          <a:p>
            <a:r>
              <a:rPr lang="es-MX" b="1" dirty="0" smtClean="0"/>
              <a:t>Gerente (reparación)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755975"/>
              </p:ext>
            </p:extLst>
          </p:nvPr>
        </p:nvGraphicFramePr>
        <p:xfrm>
          <a:off x="1519312" y="614149"/>
          <a:ext cx="5099852" cy="5521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4B0985-002E-41EF-80D7-888D43261784}"/>
              </a:ext>
            </a:extLst>
          </p:cNvPr>
          <p:cNvSpPr txBox="1">
            <a:spLocks/>
          </p:cNvSpPr>
          <p:nvPr/>
        </p:nvSpPr>
        <p:spPr bwMode="white">
          <a:xfrm>
            <a:off x="7052509" y="2920366"/>
            <a:ext cx="3322347" cy="285255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20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Aplica descuento (al precio estimado de la cotización se le aplica un porcentaje de descuento).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Si se rechaza se agrega un comentario.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Si se acepta, se puede enviar un comentario a la persona de administración(opcional).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856" y="6135414"/>
            <a:ext cx="1727565" cy="6952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 txBox="1">
            <a:spLocks/>
          </p:cNvSpPr>
          <p:nvPr/>
        </p:nvSpPr>
        <p:spPr>
          <a:xfrm>
            <a:off x="2538484" y="6318751"/>
            <a:ext cx="6864823" cy="3962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600" i="1" dirty="0" smtClean="0"/>
              <a:t>solo podrá visualizar las solicitudes que tengan costo de estimación por reparación.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val="36941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5034" y="960069"/>
            <a:ext cx="2594919" cy="615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Usuario gerente inicia </a:t>
            </a:r>
            <a:r>
              <a:rPr lang="es-MX" sz="1400" dirty="0"/>
              <a:t>sesión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03930" y="1865133"/>
            <a:ext cx="2117126" cy="8185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selecciona la solicitud</a:t>
            </a:r>
            <a:endParaRPr lang="es-MX" sz="1400" dirty="0"/>
          </a:p>
        </p:txBody>
      </p:sp>
      <p:sp>
        <p:nvSpPr>
          <p:cNvPr id="4" name="Diamond 3"/>
          <p:cNvSpPr/>
          <p:nvPr/>
        </p:nvSpPr>
        <p:spPr>
          <a:xfrm>
            <a:off x="5233505" y="835152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Valida campos requeridos</a:t>
            </a:r>
            <a:endParaRPr lang="es-MX" sz="1100" dirty="0"/>
          </a:p>
        </p:txBody>
      </p:sp>
      <p:sp>
        <p:nvSpPr>
          <p:cNvPr id="5" name="Rounded Rectangle 4"/>
          <p:cNvSpPr/>
          <p:nvPr/>
        </p:nvSpPr>
        <p:spPr>
          <a:xfrm>
            <a:off x="7983941" y="5340779"/>
            <a:ext cx="1931766" cy="617342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Aprobación de solicitud finalizado</a:t>
            </a:r>
            <a:endParaRPr lang="es-MX" sz="1600" dirty="0"/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 flipH="1">
            <a:off x="1362493" y="1575083"/>
            <a:ext cx="1" cy="290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2"/>
            <a:endCxn id="34" idx="0"/>
          </p:cNvCxnSpPr>
          <p:nvPr/>
        </p:nvCxnSpPr>
        <p:spPr>
          <a:xfrm>
            <a:off x="1362493" y="2683718"/>
            <a:ext cx="10590" cy="331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7657745" cy="5620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700" b="1" cap="all" dirty="0" smtClean="0">
                <a:ln w="3175" cmpd="sng">
                  <a:noFill/>
                </a:ln>
              </a:rPr>
              <a:t>Aceptación o rechazo de cotización </a:t>
            </a:r>
            <a:endParaRPr lang="es-MX" sz="2700" b="1" cap="all" dirty="0">
              <a:ln w="3175" cmpd="sng">
                <a:noFill/>
              </a:ln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7606672" y="137020"/>
            <a:ext cx="2949360" cy="3123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Diagrama de Flujo</a:t>
            </a:r>
            <a:endParaRPr lang="es-MX" sz="1600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033" y="5340777"/>
            <a:ext cx="2594920" cy="110096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La solicitud tiene que recibir un comentario del porque es rechazada y es regresada al departamento de compras</a:t>
            </a:r>
            <a:endParaRPr lang="es-MX" sz="1400" dirty="0"/>
          </a:p>
        </p:txBody>
      </p:sp>
      <p:cxnSp>
        <p:nvCxnSpPr>
          <p:cNvPr id="13" name="Elbow Connector 12"/>
          <p:cNvCxnSpPr>
            <a:stCxn id="34" idx="3"/>
            <a:endCxn id="119" idx="1"/>
          </p:cNvCxnSpPr>
          <p:nvPr/>
        </p:nvCxnSpPr>
        <p:spPr>
          <a:xfrm flipV="1">
            <a:off x="2176272" y="2755839"/>
            <a:ext cx="1515810" cy="7409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9752842" y="2674339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Campos corregidos 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73460" y="1051335"/>
            <a:ext cx="2199500" cy="52374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Envía alerta a usuario</a:t>
            </a:r>
            <a:endParaRPr lang="es-MX" sz="1600" dirty="0"/>
          </a:p>
        </p:txBody>
      </p:sp>
      <p:cxnSp>
        <p:nvCxnSpPr>
          <p:cNvPr id="18" name="Straight Arrow Connector 17"/>
          <p:cNvCxnSpPr>
            <a:stCxn id="4" idx="3"/>
            <a:endCxn id="16" idx="1"/>
          </p:cNvCxnSpPr>
          <p:nvPr/>
        </p:nvCxnSpPr>
        <p:spPr>
          <a:xfrm flipV="1">
            <a:off x="6839884" y="1313210"/>
            <a:ext cx="1533576" cy="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200750" y="2422345"/>
            <a:ext cx="3191027" cy="243652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muestra al gerente el mensaje de cotización aprobada / o rechazada correctamente.</a:t>
            </a:r>
            <a:endParaRPr lang="es-MX" sz="1400" dirty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El registro es  quitado de la lista de solicitudes de cotizaciones pendientes.</a:t>
            </a:r>
          </a:p>
          <a:p>
            <a:pPr algn="ctr"/>
            <a:endParaRPr lang="es-MX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76935" y="1784796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9884" y="986149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23" name="Elbow Connector 22"/>
          <p:cNvCxnSpPr>
            <a:stCxn id="14" idx="3"/>
            <a:endCxn id="16" idx="3"/>
          </p:cNvCxnSpPr>
          <p:nvPr/>
        </p:nvCxnSpPr>
        <p:spPr>
          <a:xfrm flipH="1" flipV="1">
            <a:off x="10572960" y="1313210"/>
            <a:ext cx="786261" cy="1843043"/>
          </a:xfrm>
          <a:prstGeom prst="bentConnector3">
            <a:avLst>
              <a:gd name="adj1" fmla="val -290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589977" y="2737636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73208" y="2813077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  <p:sp>
        <p:nvSpPr>
          <p:cNvPr id="34" name="Diamond 33"/>
          <p:cNvSpPr/>
          <p:nvPr/>
        </p:nvSpPr>
        <p:spPr>
          <a:xfrm>
            <a:off x="569893" y="3014921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¿se acepta costo de cotización?</a:t>
            </a:r>
            <a:endParaRPr lang="es-MX" sz="1100" dirty="0"/>
          </a:p>
        </p:txBody>
      </p:sp>
      <p:cxnSp>
        <p:nvCxnSpPr>
          <p:cNvPr id="41" name="Straight Arrow Connector 40"/>
          <p:cNvCxnSpPr>
            <a:stCxn id="34" idx="2"/>
            <a:endCxn id="12" idx="0"/>
          </p:cNvCxnSpPr>
          <p:nvPr/>
        </p:nvCxnSpPr>
        <p:spPr>
          <a:xfrm flipH="1">
            <a:off x="1362493" y="3978748"/>
            <a:ext cx="10590" cy="1362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3295" y="4653604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02419" y="3165632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58" name="Elbow Connector 57"/>
          <p:cNvCxnSpPr>
            <a:stCxn id="14" idx="1"/>
            <a:endCxn id="20" idx="3"/>
          </p:cNvCxnSpPr>
          <p:nvPr/>
        </p:nvCxnSpPr>
        <p:spPr>
          <a:xfrm rot="10800000" flipV="1">
            <a:off x="9391778" y="3156253"/>
            <a:ext cx="361065" cy="4843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" idx="2"/>
            <a:endCxn id="20" idx="0"/>
          </p:cNvCxnSpPr>
          <p:nvPr/>
        </p:nvCxnSpPr>
        <p:spPr>
          <a:xfrm rot="16200000" flipH="1">
            <a:off x="6604796" y="1230877"/>
            <a:ext cx="623366" cy="17595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20" idx="2"/>
            <a:endCxn id="5" idx="0"/>
          </p:cNvCxnSpPr>
          <p:nvPr/>
        </p:nvCxnSpPr>
        <p:spPr>
          <a:xfrm rot="16200000" flipH="1">
            <a:off x="8132087" y="4523042"/>
            <a:ext cx="481914" cy="11535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16" idx="2"/>
            <a:endCxn id="14" idx="0"/>
          </p:cNvCxnSpPr>
          <p:nvPr/>
        </p:nvCxnSpPr>
        <p:spPr>
          <a:xfrm rot="16200000" flipH="1">
            <a:off x="9464994" y="1583300"/>
            <a:ext cx="1099255" cy="10828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/>
          <p:cNvSpPr/>
          <p:nvPr/>
        </p:nvSpPr>
        <p:spPr>
          <a:xfrm>
            <a:off x="2873125" y="4063666"/>
            <a:ext cx="2594919" cy="709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El costo de cotización se ve afectado y se ajusta de acuerdo al porcentaje del descuento</a:t>
            </a:r>
            <a:endParaRPr lang="es-MX" sz="1400" dirty="0"/>
          </a:p>
        </p:txBody>
      </p:sp>
      <p:sp>
        <p:nvSpPr>
          <p:cNvPr id="119" name="Diamond 118"/>
          <p:cNvSpPr/>
          <p:nvPr/>
        </p:nvSpPr>
        <p:spPr>
          <a:xfrm>
            <a:off x="3692082" y="2273925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¿se aplica descuento?</a:t>
            </a:r>
            <a:endParaRPr lang="es-MX" sz="1100" dirty="0"/>
          </a:p>
        </p:txBody>
      </p:sp>
      <p:cxnSp>
        <p:nvCxnSpPr>
          <p:cNvPr id="126" name="Elbow Connector 125"/>
          <p:cNvCxnSpPr>
            <a:stCxn id="119" idx="2"/>
            <a:endCxn id="118" idx="0"/>
          </p:cNvCxnSpPr>
          <p:nvPr/>
        </p:nvCxnSpPr>
        <p:spPr>
          <a:xfrm rot="5400000">
            <a:off x="3919972" y="3488366"/>
            <a:ext cx="825914" cy="3246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883587" y="371269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130" name="Elbow Connector 129"/>
          <p:cNvCxnSpPr>
            <a:stCxn id="119" idx="0"/>
            <a:endCxn id="4" idx="1"/>
          </p:cNvCxnSpPr>
          <p:nvPr/>
        </p:nvCxnSpPr>
        <p:spPr>
          <a:xfrm rot="5400000" flipH="1" flipV="1">
            <a:off x="4385959" y="1426380"/>
            <a:ext cx="956859" cy="7382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4020831" y="1734016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134" name="Elbow Connector 133"/>
          <p:cNvCxnSpPr>
            <a:stCxn id="118" idx="3"/>
            <a:endCxn id="4" idx="2"/>
          </p:cNvCxnSpPr>
          <p:nvPr/>
        </p:nvCxnSpPr>
        <p:spPr>
          <a:xfrm flipV="1">
            <a:off x="5468044" y="1798979"/>
            <a:ext cx="568651" cy="26195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2873125" y="6234757"/>
            <a:ext cx="1147706" cy="407556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Fin</a:t>
            </a:r>
            <a:endParaRPr lang="es-MX" sz="1600" dirty="0"/>
          </a:p>
        </p:txBody>
      </p:sp>
      <p:cxnSp>
        <p:nvCxnSpPr>
          <p:cNvPr id="141" name="Elbow Connector 140"/>
          <p:cNvCxnSpPr>
            <a:stCxn id="12" idx="3"/>
            <a:endCxn id="139" idx="0"/>
          </p:cNvCxnSpPr>
          <p:nvPr/>
        </p:nvCxnSpPr>
        <p:spPr>
          <a:xfrm>
            <a:off x="2659953" y="5891260"/>
            <a:ext cx="787025" cy="3434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/>
          <p:cNvGrpSpPr/>
          <p:nvPr/>
        </p:nvGrpSpPr>
        <p:grpSpPr>
          <a:xfrm>
            <a:off x="10292084" y="244515"/>
            <a:ext cx="1762247" cy="579016"/>
            <a:chOff x="4580005" y="6090890"/>
            <a:chExt cx="1762247" cy="579016"/>
          </a:xfrm>
        </p:grpSpPr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580005" y="6090890"/>
              <a:ext cx="579016" cy="579016"/>
            </a:xfrm>
            <a:prstGeom prst="rect">
              <a:avLst/>
            </a:prstGeom>
          </p:spPr>
        </p:pic>
        <p:sp>
          <p:nvSpPr>
            <p:cNvPr id="150" name="Rounded Rectangle 149"/>
            <p:cNvSpPr/>
            <p:nvPr/>
          </p:nvSpPr>
          <p:spPr>
            <a:xfrm>
              <a:off x="5148729" y="6236965"/>
              <a:ext cx="1193523" cy="28686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400" b="1" dirty="0"/>
                <a:t>      Gerente</a:t>
              </a: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9927396" y="4109042"/>
            <a:ext cx="1866823" cy="872156"/>
            <a:chOff x="47334" y="1453025"/>
            <a:chExt cx="2074166" cy="1244499"/>
          </a:xfrm>
        </p:grpSpPr>
        <p:sp>
          <p:nvSpPr>
            <p:cNvPr id="153" name="Rectangle 152"/>
            <p:cNvSpPr/>
            <p:nvPr/>
          </p:nvSpPr>
          <p:spPr>
            <a:xfrm>
              <a:off x="47334" y="1453025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4" name="Rectangle 153"/>
            <p:cNvSpPr/>
            <p:nvPr/>
          </p:nvSpPr>
          <p:spPr>
            <a:xfrm>
              <a:off x="47334" y="1453025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/>
                <a:t>Cotización autorizadas (por enviar a cliente (administración))</a:t>
              </a:r>
              <a:endParaRPr lang="es-MX" sz="1400" kern="1200" dirty="0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189663" y="5958121"/>
            <a:ext cx="1633654" cy="751994"/>
            <a:chOff x="2328917" y="1108"/>
            <a:chExt cx="2074166" cy="1244499"/>
          </a:xfrm>
        </p:grpSpPr>
        <p:sp>
          <p:nvSpPr>
            <p:cNvPr id="156" name="Rectangle 155"/>
            <p:cNvSpPr/>
            <p:nvPr/>
          </p:nvSpPr>
          <p:spPr>
            <a:xfrm>
              <a:off x="2328917" y="1108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7" name="Rectangle 156"/>
            <p:cNvSpPr/>
            <p:nvPr/>
          </p:nvSpPr>
          <p:spPr>
            <a:xfrm>
              <a:off x="2328917" y="1108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 smtClean="0"/>
                <a:t>Estimación de costo (compras)</a:t>
              </a:r>
              <a:endParaRPr lang="es-MX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4922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538"/>
            <a:ext cx="7560860" cy="68905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Cotización (reparación) administración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38884427"/>
              </p:ext>
            </p:extLst>
          </p:nvPr>
        </p:nvGraphicFramePr>
        <p:xfrm>
          <a:off x="1519312" y="614149"/>
          <a:ext cx="5099852" cy="5521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4B0985-002E-41EF-80D7-888D43261784}"/>
              </a:ext>
            </a:extLst>
          </p:cNvPr>
          <p:cNvSpPr txBox="1">
            <a:spLocks/>
          </p:cNvSpPr>
          <p:nvPr/>
        </p:nvSpPr>
        <p:spPr bwMode="white">
          <a:xfrm>
            <a:off x="6431226" y="2074459"/>
            <a:ext cx="3504343" cy="382137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20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Se enlistan todas las solicitudes las cuales contengan un monto de </a:t>
            </a:r>
            <a:r>
              <a:rPr lang="es-MX" dirty="0" smtClean="0"/>
              <a:t>cotización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Cuenta con filtros en los cuales puede ver todos los status de las solicitudes.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Enviar correo al cliente adjuntando cotizaciones.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Mantenerse al tanto de respuesta del cliente.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Modificar status de cotización.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856" y="6135414"/>
            <a:ext cx="1727565" cy="6952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 txBox="1">
            <a:spLocks/>
          </p:cNvSpPr>
          <p:nvPr/>
        </p:nvSpPr>
        <p:spPr>
          <a:xfrm>
            <a:off x="1201003" y="6284924"/>
            <a:ext cx="6864823" cy="3962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600" i="1" dirty="0" smtClean="0"/>
              <a:t>.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val="23270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urled page">
            <a:extLst>
              <a:ext uri="{FF2B5EF4-FFF2-40B4-BE49-F238E27FC236}">
                <a16:creationId xmlns:a16="http://schemas.microsoft.com/office/drawing/2014/main" xmlns="" id="{F54CE4C8-2431-43FB-87C3-391A3BFF80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0885" y="0"/>
            <a:ext cx="1157288" cy="1157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305" y="1495713"/>
            <a:ext cx="502195" cy="5021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8444" y="2274368"/>
            <a:ext cx="502194" cy="5021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009" y="2945722"/>
            <a:ext cx="502194" cy="5021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2871" y="1532344"/>
            <a:ext cx="502194" cy="50219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8161592" y="3037940"/>
            <a:ext cx="2720844" cy="406619"/>
          </a:xfrm>
          <a:prstGeom prst="roundRect">
            <a:avLst/>
          </a:prstGeom>
          <a:solidFill>
            <a:srgbClr val="FEC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Cotización (administración)</a:t>
            </a:r>
            <a:endParaRPr lang="es-MX" sz="1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3854889" y="2284038"/>
            <a:ext cx="2787645" cy="406619"/>
          </a:xfrm>
          <a:prstGeom prst="roundRect">
            <a:avLst/>
          </a:prstGeom>
          <a:solidFill>
            <a:srgbClr val="8ABE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Almacén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134453" y="1574159"/>
            <a:ext cx="2747983" cy="406619"/>
          </a:xfrm>
          <a:prstGeom prst="roundRect">
            <a:avLst/>
          </a:prstGeom>
          <a:solidFill>
            <a:srgbClr val="F686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Compras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854889" y="1537215"/>
            <a:ext cx="2787645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Vendedor de campo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664428" y="1537215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1</a:t>
            </a:r>
            <a:endParaRPr lang="es-MX" sz="1100" dirty="0"/>
          </a:p>
        </p:txBody>
      </p:sp>
      <p:sp>
        <p:nvSpPr>
          <p:cNvPr id="16" name="Rounded Rectangle 15"/>
          <p:cNvSpPr/>
          <p:nvPr/>
        </p:nvSpPr>
        <p:spPr>
          <a:xfrm>
            <a:off x="2664428" y="2330783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2</a:t>
            </a:r>
            <a:endParaRPr lang="es-MX" sz="1100" dirty="0"/>
          </a:p>
        </p:txBody>
      </p:sp>
      <p:sp>
        <p:nvSpPr>
          <p:cNvPr id="17" name="Rounded Rectangle 16"/>
          <p:cNvSpPr/>
          <p:nvPr/>
        </p:nvSpPr>
        <p:spPr>
          <a:xfrm>
            <a:off x="2678953" y="3111175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3</a:t>
            </a:r>
            <a:endParaRPr lang="es-MX" sz="1100" dirty="0"/>
          </a:p>
        </p:txBody>
      </p:sp>
      <p:sp>
        <p:nvSpPr>
          <p:cNvPr id="18" name="Rounded Rectangle 17"/>
          <p:cNvSpPr/>
          <p:nvPr/>
        </p:nvSpPr>
        <p:spPr>
          <a:xfrm>
            <a:off x="6954603" y="1534903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5</a:t>
            </a:r>
            <a:endParaRPr lang="es-MX" sz="11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80622" y="2206228"/>
            <a:ext cx="502194" cy="502194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8172205" y="2298446"/>
            <a:ext cx="2710232" cy="40661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Gerente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965215" y="3028363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7</a:t>
            </a:r>
            <a:endParaRPr lang="es-MX" sz="11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3388268" y="3080788"/>
            <a:ext cx="502194" cy="502194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3879850" y="3173006"/>
            <a:ext cx="2748159" cy="406619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</a:t>
            </a:r>
            <a:r>
              <a:rPr lang="es-MX" sz="1400" b="1" dirty="0" smtClean="0"/>
              <a:t>Supervisor</a:t>
            </a:r>
            <a:endParaRPr lang="es-MX" sz="1400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2691304" y="3782800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/>
              <a:t>4</a:t>
            </a:r>
            <a:endParaRPr lang="es-MX" sz="11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0" y="6121766"/>
            <a:ext cx="1727565" cy="69529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23380" y="3749354"/>
            <a:ext cx="502194" cy="502194"/>
          </a:xfrm>
          <a:prstGeom prst="rect">
            <a:avLst/>
          </a:prstGeom>
        </p:spPr>
      </p:pic>
      <p:sp>
        <p:nvSpPr>
          <p:cNvPr id="27" name="Rounded Rectangle 26"/>
          <p:cNvSpPr/>
          <p:nvPr/>
        </p:nvSpPr>
        <p:spPr>
          <a:xfrm>
            <a:off x="3814962" y="3841572"/>
            <a:ext cx="2787647" cy="40661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</a:t>
            </a:r>
            <a:r>
              <a:rPr lang="es-MX" sz="1400" b="1" dirty="0" smtClean="0"/>
              <a:t>Reparador</a:t>
            </a:r>
            <a:endParaRPr lang="es-MX" sz="1400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6958517" y="2237159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/>
              <a:t>6</a:t>
            </a:r>
            <a:endParaRPr lang="es-MX" sz="11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21253" y="3769032"/>
            <a:ext cx="502194" cy="502194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8112835" y="3861250"/>
            <a:ext cx="2787647" cy="40661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Administrador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973174" y="3794167"/>
            <a:ext cx="470634" cy="406619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/>
              <a:t>8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3429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32" y="144928"/>
            <a:ext cx="6323527" cy="689050"/>
          </a:xfrm>
        </p:spPr>
        <p:txBody>
          <a:bodyPr/>
          <a:lstStyle/>
          <a:p>
            <a:r>
              <a:rPr lang="es-MX" b="1" cap="none" dirty="0" smtClean="0"/>
              <a:t>Catalogo de tipos </a:t>
            </a:r>
            <a:r>
              <a:rPr lang="es-MX" b="1" cap="none" dirty="0"/>
              <a:t>de solicitudes</a:t>
            </a:r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651601520"/>
              </p:ext>
            </p:extLst>
          </p:nvPr>
        </p:nvGraphicFramePr>
        <p:xfrm>
          <a:off x="2630363" y="1404089"/>
          <a:ext cx="6186091" cy="433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64" y="349644"/>
            <a:ext cx="7328848" cy="689050"/>
          </a:xfrm>
        </p:spPr>
        <p:txBody>
          <a:bodyPr>
            <a:normAutofit/>
          </a:bodyPr>
          <a:lstStyle/>
          <a:p>
            <a:r>
              <a:rPr lang="es-MX" b="1" dirty="0" smtClean="0"/>
              <a:t>Catalogo de status de la solicitud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91184028"/>
              </p:ext>
            </p:extLst>
          </p:nvPr>
        </p:nvGraphicFramePr>
        <p:xfrm>
          <a:off x="2684954" y="1581510"/>
          <a:ext cx="6732001" cy="415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2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928"/>
            <a:ext cx="6323527" cy="689050"/>
          </a:xfrm>
        </p:spPr>
        <p:txBody>
          <a:bodyPr/>
          <a:lstStyle/>
          <a:p>
            <a:r>
              <a:rPr lang="es-MX" b="1" dirty="0" smtClean="0"/>
              <a:t>Vendedor </a:t>
            </a:r>
            <a:r>
              <a:rPr lang="es-MX" b="1" dirty="0"/>
              <a:t>de </a:t>
            </a:r>
            <a:r>
              <a:rPr lang="es-MX" b="1" dirty="0" smtClean="0"/>
              <a:t>campo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23285974"/>
              </p:ext>
            </p:extLst>
          </p:nvPr>
        </p:nvGraphicFramePr>
        <p:xfrm>
          <a:off x="2493604" y="555345"/>
          <a:ext cx="6791233" cy="5898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14794" y="953374"/>
            <a:ext cx="2594919" cy="615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/>
              <a:t>Vendedor de campo inicia sesión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053690" y="1919051"/>
            <a:ext cx="2117126" cy="8185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 smtClean="0"/>
              <a:t>Selecciona </a:t>
            </a:r>
            <a:r>
              <a:rPr lang="es-MX" sz="1400" dirty="0"/>
              <a:t>‘crear nuevo folio de solicitud’</a:t>
            </a:r>
          </a:p>
        </p:txBody>
      </p:sp>
      <p:sp>
        <p:nvSpPr>
          <p:cNvPr id="4" name="Diamond 3"/>
          <p:cNvSpPr/>
          <p:nvPr/>
        </p:nvSpPr>
        <p:spPr>
          <a:xfrm>
            <a:off x="5233505" y="835152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Valida campos requeridos</a:t>
            </a:r>
            <a:endParaRPr lang="es-MX" sz="1100" dirty="0"/>
          </a:p>
        </p:txBody>
      </p:sp>
      <p:sp>
        <p:nvSpPr>
          <p:cNvPr id="5" name="Rounded Rectangle 4"/>
          <p:cNvSpPr/>
          <p:nvPr/>
        </p:nvSpPr>
        <p:spPr>
          <a:xfrm>
            <a:off x="5150189" y="5975826"/>
            <a:ext cx="1737467" cy="64225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Solicitud de folio finalizada</a:t>
            </a:r>
            <a:endParaRPr lang="es-MX" sz="1600" dirty="0"/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 flipH="1">
            <a:off x="2112253" y="1568388"/>
            <a:ext cx="1" cy="35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2"/>
            <a:endCxn id="12" idx="0"/>
          </p:cNvCxnSpPr>
          <p:nvPr/>
        </p:nvCxnSpPr>
        <p:spPr>
          <a:xfrm flipH="1">
            <a:off x="2104855" y="2737636"/>
            <a:ext cx="7398" cy="388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7180073" cy="5620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700" b="1" cap="all" dirty="0" smtClean="0">
                <a:ln w="3175" cmpd="sng">
                  <a:noFill/>
                </a:ln>
              </a:rPr>
              <a:t>Creación folio de solicitud</a:t>
            </a:r>
            <a:endParaRPr lang="es-MX" sz="2700" b="1" cap="all" dirty="0">
              <a:ln w="3175" cmpd="sng">
                <a:noFill/>
              </a:ln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887656" y="220575"/>
            <a:ext cx="2949360" cy="3123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Diagrama de Flujo</a:t>
            </a:r>
            <a:endParaRPr lang="es-MX" sz="1600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07395" y="3126023"/>
            <a:ext cx="2594919" cy="709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 smtClean="0"/>
              <a:t>Se llena la información base de la solicitud.</a:t>
            </a:r>
            <a:endParaRPr lang="es-MX" sz="1400" dirty="0"/>
          </a:p>
        </p:txBody>
      </p:sp>
      <p:cxnSp>
        <p:nvCxnSpPr>
          <p:cNvPr id="13" name="Elbow Connector 12"/>
          <p:cNvCxnSpPr>
            <a:stCxn id="12" idx="3"/>
            <a:endCxn id="4" idx="1"/>
          </p:cNvCxnSpPr>
          <p:nvPr/>
        </p:nvCxnSpPr>
        <p:spPr>
          <a:xfrm flipV="1">
            <a:off x="3402314" y="1317066"/>
            <a:ext cx="1831191" cy="21637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8671076" y="3437737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Campos corregidos 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73460" y="1051335"/>
            <a:ext cx="2199500" cy="52374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Envía alerta a usuario</a:t>
            </a:r>
            <a:endParaRPr lang="es-MX" sz="1600" dirty="0"/>
          </a:p>
        </p:txBody>
      </p:sp>
      <p:cxnSp>
        <p:nvCxnSpPr>
          <p:cNvPr id="18" name="Straight Arrow Connector 17"/>
          <p:cNvCxnSpPr>
            <a:stCxn id="4" idx="3"/>
            <a:endCxn id="16" idx="1"/>
          </p:cNvCxnSpPr>
          <p:nvPr/>
        </p:nvCxnSpPr>
        <p:spPr>
          <a:xfrm flipV="1">
            <a:off x="6839884" y="1313210"/>
            <a:ext cx="1533576" cy="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20" idx="0"/>
          </p:cNvCxnSpPr>
          <p:nvPr/>
        </p:nvCxnSpPr>
        <p:spPr>
          <a:xfrm>
            <a:off x="6036695" y="1798979"/>
            <a:ext cx="0" cy="363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415645" y="2162671"/>
            <a:ext cx="3242100" cy="351396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muestra al usuario mensaje </a:t>
            </a:r>
            <a:r>
              <a:rPr lang="es-MX" sz="1400" dirty="0"/>
              <a:t>de solicitud de folio creada correctamente.</a:t>
            </a:r>
          </a:p>
          <a:p>
            <a:pPr algn="ctr"/>
            <a:endParaRPr lang="es-MX" sz="1400" dirty="0"/>
          </a:p>
          <a:p>
            <a:pPr algn="ctr"/>
            <a:r>
              <a:rPr lang="es-MX" sz="1400" dirty="0"/>
              <a:t>Se crea un nuevo folio de solicitud, el cual se enviara una notificación al supervisor del departamento. A su vez se enlista las solicitudes que tiene pendientes el vendedor de campo.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6935" y="1784796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Si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9884" y="98614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No</a:t>
            </a:r>
            <a:endParaRPr lang="es-MX" sz="1400" dirty="0">
              <a:solidFill>
                <a:schemeClr val="bg1"/>
              </a:solidFill>
            </a:endParaRPr>
          </a:p>
        </p:txBody>
      </p:sp>
      <p:cxnSp>
        <p:nvCxnSpPr>
          <p:cNvPr id="23" name="Elbow Connector 22"/>
          <p:cNvCxnSpPr>
            <a:stCxn id="14" idx="3"/>
            <a:endCxn id="16" idx="3"/>
          </p:cNvCxnSpPr>
          <p:nvPr/>
        </p:nvCxnSpPr>
        <p:spPr>
          <a:xfrm flipV="1">
            <a:off x="10277455" y="1313210"/>
            <a:ext cx="295505" cy="2606441"/>
          </a:xfrm>
          <a:prstGeom prst="bentConnector3">
            <a:avLst>
              <a:gd name="adj1" fmla="val 1773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1"/>
            <a:endCxn id="20" idx="3"/>
          </p:cNvCxnSpPr>
          <p:nvPr/>
        </p:nvCxnSpPr>
        <p:spPr>
          <a:xfrm flipH="1">
            <a:off x="7657745" y="3919651"/>
            <a:ext cx="1013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4" idx="0"/>
          </p:cNvCxnSpPr>
          <p:nvPr/>
        </p:nvCxnSpPr>
        <p:spPr>
          <a:xfrm>
            <a:off x="9473210" y="1575084"/>
            <a:ext cx="1056" cy="1862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07361" y="3681818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Si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47140" y="3585857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No</a:t>
            </a:r>
            <a:endParaRPr lang="es-MX" sz="14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>
            <a:stCxn id="20" idx="2"/>
            <a:endCxn id="5" idx="0"/>
          </p:cNvCxnSpPr>
          <p:nvPr/>
        </p:nvCxnSpPr>
        <p:spPr>
          <a:xfrm flipH="1">
            <a:off x="6018923" y="5676631"/>
            <a:ext cx="17772" cy="299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196" y="5804527"/>
            <a:ext cx="813556" cy="813556"/>
          </a:xfrm>
          <a:prstGeom prst="rect">
            <a:avLst/>
          </a:prstGeom>
        </p:spPr>
      </p:pic>
      <p:sp>
        <p:nvSpPr>
          <p:cNvPr id="64" name="Rounded Rectangle 63"/>
          <p:cNvSpPr/>
          <p:nvPr/>
        </p:nvSpPr>
        <p:spPr>
          <a:xfrm>
            <a:off x="2262606" y="5947945"/>
            <a:ext cx="2036622" cy="448122"/>
          </a:xfrm>
          <a:prstGeom prst="roundRect">
            <a:avLst/>
          </a:prstGeom>
          <a:solidFill>
            <a:srgbClr val="00B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/>
              <a:t>      Vendedor de campo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  <p:grpSp>
        <p:nvGrpSpPr>
          <p:cNvPr id="66" name="Group 65"/>
          <p:cNvGrpSpPr/>
          <p:nvPr/>
        </p:nvGrpSpPr>
        <p:grpSpPr>
          <a:xfrm>
            <a:off x="7804384" y="5959699"/>
            <a:ext cx="2074166" cy="569063"/>
            <a:chOff x="47334" y="922"/>
            <a:chExt cx="2074166" cy="1244499"/>
          </a:xfrm>
        </p:grpSpPr>
        <p:sp>
          <p:nvSpPr>
            <p:cNvPr id="67" name="Rectangle 66"/>
            <p:cNvSpPr/>
            <p:nvPr/>
          </p:nvSpPr>
          <p:spPr>
            <a:xfrm>
              <a:off x="47334" y="922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Rectangle 67"/>
            <p:cNvSpPr/>
            <p:nvPr/>
          </p:nvSpPr>
          <p:spPr>
            <a:xfrm>
              <a:off x="47334" y="922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u="none" kern="1200" dirty="0" smtClean="0"/>
                <a:t>Por visita</a:t>
              </a:r>
              <a:endParaRPr lang="es-MX" sz="2500" u="none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47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64" y="349644"/>
            <a:ext cx="7328848" cy="689050"/>
          </a:xfrm>
        </p:spPr>
        <p:txBody>
          <a:bodyPr>
            <a:normAutofit/>
          </a:bodyPr>
          <a:lstStyle/>
          <a:p>
            <a:r>
              <a:rPr lang="es-MX" b="1" dirty="0" smtClean="0"/>
              <a:t>Catalogo de status del equipo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641662128"/>
              </p:ext>
            </p:extLst>
          </p:nvPr>
        </p:nvGraphicFramePr>
        <p:xfrm>
          <a:off x="2684954" y="1581510"/>
          <a:ext cx="6732001" cy="4150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6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928"/>
            <a:ext cx="7942997" cy="68905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Almacén (reparación) entrada de equipo</a:t>
            </a:r>
            <a:endParaRPr lang="es-MX" b="1" dirty="0"/>
          </a:p>
        </p:txBody>
      </p:sp>
      <p:pic>
        <p:nvPicPr>
          <p:cNvPr id="24" name="Picture 23" descr="calendar icon">
            <a:extLst>
              <a:ext uri="{FF2B5EF4-FFF2-40B4-BE49-F238E27FC236}">
                <a16:creationId xmlns:a16="http://schemas.microsoft.com/office/drawing/2014/main" xmlns="" id="{B83E2AB1-C03F-4257-9171-5FD5FA2720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362" y="144928"/>
            <a:ext cx="742950" cy="7429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46218239"/>
              </p:ext>
            </p:extLst>
          </p:nvPr>
        </p:nvGraphicFramePr>
        <p:xfrm>
          <a:off x="525889" y="723332"/>
          <a:ext cx="4837681" cy="5203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EEC826E-72DB-45B4-B092-DA86DA68C4A7}"/>
              </a:ext>
            </a:extLst>
          </p:cNvPr>
          <p:cNvSpPr txBox="1">
            <a:spLocks/>
          </p:cNvSpPr>
          <p:nvPr/>
        </p:nvSpPr>
        <p:spPr bwMode="white">
          <a:xfrm>
            <a:off x="4915111" y="1182784"/>
            <a:ext cx="6323527" cy="68905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400" b="1" cap="none" dirty="0" smtClean="0"/>
              <a:t>Información del formulario</a:t>
            </a:r>
            <a:endParaRPr lang="es-MX" sz="2400" b="1" cap="non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4B0985-002E-41EF-80D7-888D43261784}"/>
              </a:ext>
            </a:extLst>
          </p:cNvPr>
          <p:cNvSpPr txBox="1">
            <a:spLocks/>
          </p:cNvSpPr>
          <p:nvPr/>
        </p:nvSpPr>
        <p:spPr bwMode="white">
          <a:xfrm>
            <a:off x="5363570" y="1929834"/>
            <a:ext cx="4607794" cy="338341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20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Nombre del equipo.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Numero de serie.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Descripción (físico del equipo).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Empresa a quien pertenece.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Fecha de entrada (la puede tomar el sistema).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Estatus del equipo.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Nombre de la persona quien entrego el equipo.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856" y="6135414"/>
            <a:ext cx="1727565" cy="69529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 txBox="1">
            <a:spLocks/>
          </p:cNvSpPr>
          <p:nvPr/>
        </p:nvSpPr>
        <p:spPr>
          <a:xfrm>
            <a:off x="3507307" y="5554639"/>
            <a:ext cx="3903429" cy="12438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600" i="1" dirty="0" smtClean="0"/>
              <a:t>El encargado del almacén como ventana principal ve el listado de equipos que están dados de alta en el sistema. (siempre y cuando se encuentre en status ‘equipo en almacén’)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val="377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14794" y="953374"/>
            <a:ext cx="2594919" cy="6150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Usuario del almacén </a:t>
            </a:r>
            <a:r>
              <a:rPr lang="es-MX" sz="1400" dirty="0"/>
              <a:t>inicia sesión</a:t>
            </a:r>
          </a:p>
        </p:txBody>
      </p:sp>
      <p:sp>
        <p:nvSpPr>
          <p:cNvPr id="4" name="Diamond 3"/>
          <p:cNvSpPr/>
          <p:nvPr/>
        </p:nvSpPr>
        <p:spPr>
          <a:xfrm>
            <a:off x="5194812" y="787222"/>
            <a:ext cx="1606379" cy="96382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/>
              <a:t>Valida campos requeridos</a:t>
            </a:r>
            <a:endParaRPr lang="es-MX" sz="1100" dirty="0"/>
          </a:p>
        </p:txBody>
      </p:sp>
      <p:sp>
        <p:nvSpPr>
          <p:cNvPr id="5" name="Rounded Rectangle 4"/>
          <p:cNvSpPr/>
          <p:nvPr/>
        </p:nvSpPr>
        <p:spPr>
          <a:xfrm>
            <a:off x="5129267" y="5375887"/>
            <a:ext cx="1737467" cy="64225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Alta de equipo finaliza</a:t>
            </a:r>
            <a:endParaRPr lang="es-MX" sz="1600" dirty="0"/>
          </a:p>
        </p:txBody>
      </p:sp>
      <p:cxnSp>
        <p:nvCxnSpPr>
          <p:cNvPr id="6" name="Straight Arrow Connector 5"/>
          <p:cNvCxnSpPr>
            <a:stCxn id="2" idx="2"/>
            <a:endCxn id="12" idx="0"/>
          </p:cNvCxnSpPr>
          <p:nvPr/>
        </p:nvCxnSpPr>
        <p:spPr>
          <a:xfrm>
            <a:off x="2112254" y="1568388"/>
            <a:ext cx="11804" cy="491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2"/>
          <p:cNvSpPr txBox="1">
            <a:spLocks/>
          </p:cNvSpPr>
          <p:nvPr/>
        </p:nvSpPr>
        <p:spPr>
          <a:xfrm>
            <a:off x="0" y="0"/>
            <a:ext cx="7657745" cy="5620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700" b="1" cap="all" dirty="0" smtClean="0">
                <a:ln w="3175" cmpd="sng">
                  <a:noFill/>
                </a:ln>
              </a:rPr>
              <a:t>Alta de equipo</a:t>
            </a:r>
            <a:endParaRPr lang="es-MX" sz="2700" b="1" cap="all" dirty="0">
              <a:ln w="3175" cmpd="sng">
                <a:noFill/>
              </a:ln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7606672" y="137020"/>
            <a:ext cx="2949360" cy="3123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Diagrama de Flujo</a:t>
            </a:r>
            <a:endParaRPr lang="es-MX" sz="1600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26598" y="2060058"/>
            <a:ext cx="2594919" cy="709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llena la información para el alta de equipo.</a:t>
            </a:r>
            <a:endParaRPr lang="es-MX" sz="1400" dirty="0"/>
          </a:p>
        </p:txBody>
      </p:sp>
      <p:sp>
        <p:nvSpPr>
          <p:cNvPr id="14" name="Diamond 13"/>
          <p:cNvSpPr/>
          <p:nvPr/>
        </p:nvSpPr>
        <p:spPr>
          <a:xfrm>
            <a:off x="8670020" y="3148179"/>
            <a:ext cx="1606379" cy="958947"/>
          </a:xfrm>
          <a:prstGeom prst="diamond">
            <a:avLst/>
          </a:prstGeom>
          <a:solidFill>
            <a:srgbClr val="FFC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Campos corregidos </a:t>
            </a:r>
            <a:endParaRPr lang="es-MX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73460" y="1051335"/>
            <a:ext cx="2199500" cy="52374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Envía alerta a usuario</a:t>
            </a:r>
            <a:endParaRPr lang="es-MX" sz="1600" dirty="0"/>
          </a:p>
        </p:txBody>
      </p:sp>
      <p:cxnSp>
        <p:nvCxnSpPr>
          <p:cNvPr id="18" name="Straight Arrow Connector 17"/>
          <p:cNvCxnSpPr>
            <a:stCxn id="4" idx="3"/>
            <a:endCxn id="16" idx="1"/>
          </p:cNvCxnSpPr>
          <p:nvPr/>
        </p:nvCxnSpPr>
        <p:spPr>
          <a:xfrm>
            <a:off x="6801191" y="1269136"/>
            <a:ext cx="1572269" cy="44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2"/>
            <a:endCxn id="20" idx="0"/>
          </p:cNvCxnSpPr>
          <p:nvPr/>
        </p:nvCxnSpPr>
        <p:spPr>
          <a:xfrm>
            <a:off x="5998002" y="1751049"/>
            <a:ext cx="1" cy="515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538201" y="2266710"/>
            <a:ext cx="2919603" cy="2721887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dirty="0" smtClean="0"/>
          </a:p>
          <a:p>
            <a:pPr algn="ctr"/>
            <a:endParaRPr lang="es-MX" sz="1400" dirty="0"/>
          </a:p>
          <a:p>
            <a:pPr algn="ctr"/>
            <a:r>
              <a:rPr lang="es-MX" sz="1400" dirty="0" smtClean="0"/>
              <a:t>Se muestra al usuario mensaje </a:t>
            </a:r>
            <a:r>
              <a:rPr lang="es-MX" sz="1400" dirty="0"/>
              <a:t>de </a:t>
            </a:r>
            <a:r>
              <a:rPr lang="es-MX" sz="1400" dirty="0" smtClean="0"/>
              <a:t>equipo dado de alta correctamente.(el encargado del almacén puede ver el listado de todos los equipos que se encuentran dados de alta en el almacén)</a:t>
            </a:r>
          </a:p>
          <a:p>
            <a:pPr algn="ctr"/>
            <a:r>
              <a:rPr lang="es-MX" sz="1400" dirty="0" smtClean="0"/>
              <a:t>Se envía una alerta al supervisor que un equipo se a dado de alta y se encuentra listo por asignar a un técnico.</a:t>
            </a:r>
          </a:p>
          <a:p>
            <a:pPr algn="ctr"/>
            <a:endParaRPr lang="es-MX" sz="1400" dirty="0"/>
          </a:p>
          <a:p>
            <a:pPr algn="ctr"/>
            <a:endParaRPr lang="es-MX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76935" y="1784796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9884" y="986149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23" name="Elbow Connector 22"/>
          <p:cNvCxnSpPr>
            <a:stCxn id="14" idx="3"/>
            <a:endCxn id="16" idx="3"/>
          </p:cNvCxnSpPr>
          <p:nvPr/>
        </p:nvCxnSpPr>
        <p:spPr>
          <a:xfrm flipV="1">
            <a:off x="10276399" y="1313210"/>
            <a:ext cx="296561" cy="2314443"/>
          </a:xfrm>
          <a:prstGeom prst="bentConnector3">
            <a:avLst>
              <a:gd name="adj1" fmla="val 1770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1"/>
            <a:endCxn id="20" idx="3"/>
          </p:cNvCxnSpPr>
          <p:nvPr/>
        </p:nvCxnSpPr>
        <p:spPr>
          <a:xfrm flipH="1">
            <a:off x="7457804" y="3627653"/>
            <a:ext cx="12122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4" idx="0"/>
          </p:cNvCxnSpPr>
          <p:nvPr/>
        </p:nvCxnSpPr>
        <p:spPr>
          <a:xfrm>
            <a:off x="9473210" y="1575084"/>
            <a:ext cx="0" cy="1573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71496" y="3649765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56802" y="3683332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>
            <a:stCxn id="20" idx="2"/>
            <a:endCxn id="5" idx="0"/>
          </p:cNvCxnSpPr>
          <p:nvPr/>
        </p:nvCxnSpPr>
        <p:spPr>
          <a:xfrm flipH="1">
            <a:off x="5998001" y="4988597"/>
            <a:ext cx="2" cy="387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560" y="6090890"/>
            <a:ext cx="1727565" cy="695290"/>
          </a:xfrm>
          <a:prstGeom prst="rect">
            <a:avLst/>
          </a:prstGeom>
        </p:spPr>
      </p:pic>
      <p:sp>
        <p:nvSpPr>
          <p:cNvPr id="51" name="Rounded Rectangle 50"/>
          <p:cNvSpPr/>
          <p:nvPr/>
        </p:nvSpPr>
        <p:spPr>
          <a:xfrm>
            <a:off x="826598" y="3197011"/>
            <a:ext cx="2594919" cy="7096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selecciona un numero de folio de solicitud</a:t>
            </a:r>
            <a:endParaRPr lang="es-MX" sz="1400" dirty="0"/>
          </a:p>
        </p:txBody>
      </p:sp>
      <p:cxnSp>
        <p:nvCxnSpPr>
          <p:cNvPr id="52" name="Straight Arrow Connector 51"/>
          <p:cNvCxnSpPr>
            <a:stCxn id="12" idx="2"/>
            <a:endCxn id="51" idx="0"/>
          </p:cNvCxnSpPr>
          <p:nvPr/>
        </p:nvCxnSpPr>
        <p:spPr>
          <a:xfrm>
            <a:off x="2124058" y="2769742"/>
            <a:ext cx="0" cy="427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1" idx="2"/>
            <a:endCxn id="60" idx="0"/>
          </p:cNvCxnSpPr>
          <p:nvPr/>
        </p:nvCxnSpPr>
        <p:spPr>
          <a:xfrm>
            <a:off x="2124058" y="3906695"/>
            <a:ext cx="6978" cy="463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1041200" y="4369763"/>
            <a:ext cx="2179671" cy="843681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Se requiere un folio de solicitud para dar de alta el equipo</a:t>
            </a:r>
            <a:endParaRPr lang="es-MX" sz="1600" dirty="0"/>
          </a:p>
        </p:txBody>
      </p:sp>
      <p:sp>
        <p:nvSpPr>
          <p:cNvPr id="82" name="Rounded Rectangle 81"/>
          <p:cNvSpPr/>
          <p:nvPr/>
        </p:nvSpPr>
        <p:spPr>
          <a:xfrm>
            <a:off x="1262301" y="5689171"/>
            <a:ext cx="1737467" cy="642257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Fin</a:t>
            </a:r>
            <a:endParaRPr lang="es-MX" sz="1600" dirty="0"/>
          </a:p>
        </p:txBody>
      </p:sp>
      <p:cxnSp>
        <p:nvCxnSpPr>
          <p:cNvPr id="83" name="Straight Arrow Connector 82"/>
          <p:cNvCxnSpPr>
            <a:stCxn id="60" idx="2"/>
            <a:endCxn id="82" idx="0"/>
          </p:cNvCxnSpPr>
          <p:nvPr/>
        </p:nvCxnSpPr>
        <p:spPr>
          <a:xfrm flipH="1">
            <a:off x="2131035" y="5213444"/>
            <a:ext cx="1" cy="475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51" idx="3"/>
            <a:endCxn id="4" idx="1"/>
          </p:cNvCxnSpPr>
          <p:nvPr/>
        </p:nvCxnSpPr>
        <p:spPr>
          <a:xfrm flipV="1">
            <a:off x="3421517" y="1269136"/>
            <a:ext cx="1773295" cy="2282717"/>
          </a:xfrm>
          <a:prstGeom prst="bentConnector3">
            <a:avLst>
              <a:gd name="adj1" fmla="val 369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27841" y="3067282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Si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184286" y="3954107"/>
            <a:ext cx="405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u="sng" dirty="0" smtClean="0">
                <a:solidFill>
                  <a:schemeClr val="bg1"/>
                </a:solidFill>
              </a:rPr>
              <a:t>No</a:t>
            </a:r>
            <a:endParaRPr lang="es-MX" sz="1400" u="sng" dirty="0">
              <a:solidFill>
                <a:schemeClr val="bg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7457804" y="6001661"/>
            <a:ext cx="2424431" cy="654241"/>
            <a:chOff x="47334" y="922"/>
            <a:chExt cx="2119653" cy="1276664"/>
          </a:xfrm>
        </p:grpSpPr>
        <p:sp>
          <p:nvSpPr>
            <p:cNvPr id="102" name="Rectangle 101"/>
            <p:cNvSpPr/>
            <p:nvPr/>
          </p:nvSpPr>
          <p:spPr>
            <a:xfrm>
              <a:off x="92821" y="33087"/>
              <a:ext cx="2074166" cy="1244499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47334" y="922"/>
              <a:ext cx="2074166" cy="1244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u="none" kern="1200" dirty="0" smtClean="0"/>
                <a:t>Equipo</a:t>
              </a:r>
              <a:r>
                <a:rPr lang="es-MX" sz="2000" u="none" kern="1200" baseline="0" dirty="0" smtClean="0"/>
                <a:t> en </a:t>
              </a:r>
              <a:r>
                <a:rPr lang="es-MX" sz="2000" kern="1200" dirty="0" smtClean="0"/>
                <a:t>almacén</a:t>
              </a:r>
              <a:endParaRPr lang="es-MX" sz="2000" u="none" kern="1200" dirty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694714" y="6212706"/>
            <a:ext cx="1899819" cy="451658"/>
            <a:chOff x="3792797" y="6187761"/>
            <a:chExt cx="1899819" cy="451658"/>
          </a:xfrm>
        </p:grpSpPr>
        <p:pic>
          <p:nvPicPr>
            <p:cNvPr id="133" name="Picture 1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92797" y="6187761"/>
              <a:ext cx="451658" cy="451658"/>
            </a:xfrm>
            <a:prstGeom prst="rect">
              <a:avLst/>
            </a:prstGeom>
          </p:spPr>
        </p:pic>
        <p:sp>
          <p:nvSpPr>
            <p:cNvPr id="134" name="Rounded Rectangle 133"/>
            <p:cNvSpPr/>
            <p:nvPr/>
          </p:nvSpPr>
          <p:spPr>
            <a:xfrm>
              <a:off x="4244455" y="6279784"/>
              <a:ext cx="1448161" cy="251299"/>
            </a:xfrm>
            <a:prstGeom prst="roundRect">
              <a:avLst/>
            </a:prstGeom>
            <a:solidFill>
              <a:srgbClr val="8ABE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400" b="1" dirty="0"/>
                <a:t>      Almacén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28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fault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Famous Event in History1_SL - v5" id="{284944C2-C2AF-4667-AB2E-4D3637ED9281}" vid="{988B80DA-62E6-4C7D-AEDD-0930345542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EBF972C-B81A-46A3-BFB2-A01F0B5DBC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3CD11F-9FDB-4628-B708-63BFB2D681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3E21D3-7788-4819-8437-C5C4B0C5D46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Famous event in history presentation</Template>
  <TotalTime>0</TotalTime>
  <Words>1227</Words>
  <Application>Microsoft Office PowerPoint</Application>
  <PresentationFormat>Widescreen</PresentationFormat>
  <Paragraphs>208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Corbel</vt:lpstr>
      <vt:lpstr>Open Sans</vt:lpstr>
      <vt:lpstr>Wingdings</vt:lpstr>
      <vt:lpstr>Celestial</vt:lpstr>
      <vt:lpstr>Sistema</vt:lpstr>
      <vt:lpstr>PowerPoint Presentation</vt:lpstr>
      <vt:lpstr>Catalogo de tipos de solicitudes</vt:lpstr>
      <vt:lpstr>Catalogo de status de la solicitud</vt:lpstr>
      <vt:lpstr>Vendedor de campo</vt:lpstr>
      <vt:lpstr>PowerPoint Presentation</vt:lpstr>
      <vt:lpstr>Catalogo de status del equipo</vt:lpstr>
      <vt:lpstr>Almacén (reparación) entrada de equipo</vt:lpstr>
      <vt:lpstr>PowerPoint Presentation</vt:lpstr>
      <vt:lpstr>Supervisor (reparación)  asignación de equipo a técnico</vt:lpstr>
      <vt:lpstr>PowerPoint Presentation</vt:lpstr>
      <vt:lpstr>Compras (reparación)</vt:lpstr>
      <vt:lpstr>PowerPoint Presentation</vt:lpstr>
      <vt:lpstr>Gerente (reparación)</vt:lpstr>
      <vt:lpstr>PowerPoint Presentation</vt:lpstr>
      <vt:lpstr>Cotización (reparación) administración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2018-11-23T21:39:32Z</dcterms:created>
  <dcterms:modified xsi:type="dcterms:W3CDTF">2019-04-08T16:12:03Z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